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88" r:id="rId4"/>
    <p:sldId id="289" r:id="rId5"/>
    <p:sldId id="286" r:id="rId6"/>
    <p:sldId id="281" r:id="rId7"/>
    <p:sldId id="276" r:id="rId8"/>
    <p:sldId id="290" r:id="rId9"/>
  </p:sldIdLst>
  <p:sldSz cx="12192000" cy="6858000"/>
  <p:notesSz cx="6735763" cy="9869488"/>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4F6A"/>
    <a:srgbClr val="1B3041"/>
    <a:srgbClr val="F5EDE7"/>
    <a:srgbClr val="F7F1EC"/>
    <a:srgbClr val="11306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20016" autoAdjust="0"/>
    <p:restoredTop sz="94660"/>
  </p:normalViewPr>
  <p:slideViewPr>
    <p:cSldViewPr snapToGrid="0">
      <p:cViewPr>
        <p:scale>
          <a:sx n="75" d="100"/>
          <a:sy n="75" d="100"/>
        </p:scale>
        <p:origin x="-1704" y="-93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15373" y="0"/>
            <a:ext cx="2918831" cy="493474"/>
          </a:xfrm>
          <a:prstGeom prst="rect">
            <a:avLst/>
          </a:prstGeom>
        </p:spPr>
        <p:txBody>
          <a:bodyPr vert="horz" lIns="91440" tIns="45720" rIns="91440" bIns="45720" rtlCol="0"/>
          <a:lstStyle>
            <a:lvl1pPr algn="r">
              <a:defRPr sz="1200"/>
            </a:lvl1pPr>
          </a:lstStyle>
          <a:p>
            <a:fld id="{D49EF612-C123-4338-9473-DD26C03679DE}" type="datetimeFigureOut">
              <a:rPr lang="zh-CN" altLang="en-US" smtClean="0"/>
              <a:pPr/>
              <a:t>2023/11/7</a:t>
            </a:fld>
            <a:endParaRPr lang="zh-CN" altLang="en-US"/>
          </a:p>
        </p:txBody>
      </p:sp>
      <p:sp>
        <p:nvSpPr>
          <p:cNvPr id="4" name="幻灯片图像占位符 3"/>
          <p:cNvSpPr>
            <a:spLocks noGrp="1" noRot="1" noChangeAspect="1"/>
          </p:cNvSpPr>
          <p:nvPr>
            <p:ph type="sldImg" idx="2"/>
          </p:nvPr>
        </p:nvSpPr>
        <p:spPr>
          <a:xfrm>
            <a:off x="77788" y="739775"/>
            <a:ext cx="6580187" cy="370205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73577" y="4688007"/>
            <a:ext cx="5388610" cy="444127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374301"/>
            <a:ext cx="2918831" cy="493474"/>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15373" y="9374301"/>
            <a:ext cx="2918831" cy="493474"/>
          </a:xfrm>
          <a:prstGeom prst="rect">
            <a:avLst/>
          </a:prstGeom>
        </p:spPr>
        <p:txBody>
          <a:bodyPr vert="horz" lIns="91440" tIns="45720" rIns="91440" bIns="45720" rtlCol="0" anchor="b"/>
          <a:lstStyle>
            <a:lvl1pPr algn="r">
              <a:defRPr sz="1200"/>
            </a:lvl1pPr>
          </a:lstStyle>
          <a:p>
            <a:fld id="{F1FFB907-1CAD-4A93-83EA-5B803C4C3373}"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79028D2-9435-4B90-A12E-B71E298CE1C3}" type="slidenum">
              <a:rPr lang="zh-CN" altLang="en-US" smtClean="0"/>
              <a:pPr/>
              <a:t>3</a:t>
            </a:fld>
            <a:endParaRPr lang="zh-CN" altLang="en-US"/>
          </a:p>
        </p:txBody>
      </p:sp>
    </p:spTree>
    <p:extLst>
      <p:ext uri="{BB962C8B-B14F-4D97-AF65-F5344CB8AC3E}">
        <p14:creationId xmlns:p14="http://schemas.microsoft.com/office/powerpoint/2010/main" xmlns="" val="853520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79028D2-9435-4B90-A12E-B71E298CE1C3}" type="slidenum">
              <a:rPr lang="zh-CN" altLang="en-US" smtClean="0"/>
              <a:pPr/>
              <a:t>5</a:t>
            </a:fld>
            <a:endParaRPr lang="zh-CN" altLang="en-US"/>
          </a:p>
        </p:txBody>
      </p:sp>
    </p:spTree>
    <p:extLst>
      <p:ext uri="{BB962C8B-B14F-4D97-AF65-F5344CB8AC3E}">
        <p14:creationId xmlns:p14="http://schemas.microsoft.com/office/powerpoint/2010/main" xmlns="" val="853520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rgbClr val="2D4F6A"/>
        </a:solidFill>
        <a:effectLst/>
      </p:bgPr>
    </p:bg>
    <p:spTree>
      <p:nvGrpSpPr>
        <p:cNvPr id="1" name=""/>
        <p:cNvGrpSpPr/>
        <p:nvPr/>
      </p:nvGrpSpPr>
      <p:grpSpPr>
        <a:xfrm>
          <a:off x="0" y="0"/>
          <a:ext cx="0" cy="0"/>
          <a:chOff x="0" y="0"/>
          <a:chExt cx="0" cy="0"/>
        </a:xfrm>
      </p:grpSpPr>
      <p:sp>
        <p:nvSpPr>
          <p:cNvPr id="4" name="日期占位符 3">
            <a:extLst>
              <a:ext uri="{FF2B5EF4-FFF2-40B4-BE49-F238E27FC236}">
                <a16:creationId xmlns="" xmlns:a16="http://schemas.microsoft.com/office/drawing/2014/main" id="{89CD9D4C-008D-4DAD-86E8-B44398B7E09E}"/>
              </a:ext>
            </a:extLst>
          </p:cNvPr>
          <p:cNvSpPr>
            <a:spLocks noGrp="1"/>
          </p:cNvSpPr>
          <p:nvPr>
            <p:ph type="dt" sz="half" idx="10"/>
          </p:nvPr>
        </p:nvSpPr>
        <p:spPr/>
        <p:txBody>
          <a:bodyPr/>
          <a:lstStyle/>
          <a:p>
            <a:fld id="{7D4718D5-31BA-4371-BE0F-ADA135695CCB}" type="datetimeFigureOut">
              <a:rPr lang="zh-CN" altLang="en-US" smtClean="0"/>
              <a:pPr/>
              <a:t>2023/11/7</a:t>
            </a:fld>
            <a:endParaRPr lang="zh-CN" altLang="en-US"/>
          </a:p>
        </p:txBody>
      </p:sp>
      <p:sp>
        <p:nvSpPr>
          <p:cNvPr id="5" name="页脚占位符 4">
            <a:extLst>
              <a:ext uri="{FF2B5EF4-FFF2-40B4-BE49-F238E27FC236}">
                <a16:creationId xmlns="" xmlns:a16="http://schemas.microsoft.com/office/drawing/2014/main" id="{45EB27FF-1044-4C13-815B-67865FE12E1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834121BB-A4D4-44BC-A4A8-D64BA38BBF4C}"/>
              </a:ext>
            </a:extLst>
          </p:cNvPr>
          <p:cNvSpPr>
            <a:spLocks noGrp="1"/>
          </p:cNvSpPr>
          <p:nvPr>
            <p:ph type="sldNum" sz="quarter" idx="12"/>
          </p:nvPr>
        </p:nvSpPr>
        <p:spPr/>
        <p:txBody>
          <a:bodyPr/>
          <a:lstStyle/>
          <a:p>
            <a:fld id="{2D4464DC-A082-4B7F-A746-3EC696BAAE53}" type="slidenum">
              <a:rPr lang="zh-CN" altLang="en-US" smtClean="0"/>
              <a:pPr/>
              <a:t>‹#›</a:t>
            </a:fld>
            <a:endParaRPr lang="zh-CN" altLang="en-US"/>
          </a:p>
        </p:txBody>
      </p:sp>
      <p:sp>
        <p:nvSpPr>
          <p:cNvPr id="7" name="平行四边形 6">
            <a:extLst>
              <a:ext uri="{FF2B5EF4-FFF2-40B4-BE49-F238E27FC236}">
                <a16:creationId xmlns="" xmlns:a16="http://schemas.microsoft.com/office/drawing/2014/main" id="{A2E170DE-773A-471F-A60D-AF808168BB4E}"/>
              </a:ext>
            </a:extLst>
          </p:cNvPr>
          <p:cNvSpPr/>
          <p:nvPr userDrawn="1"/>
        </p:nvSpPr>
        <p:spPr>
          <a:xfrm>
            <a:off x="2241415" y="0"/>
            <a:ext cx="7709170" cy="6858000"/>
          </a:xfrm>
          <a:prstGeom prst="parallelogram">
            <a:avLst/>
          </a:prstGeom>
          <a:solidFill>
            <a:srgbClr val="F5ED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圆角 7">
            <a:extLst>
              <a:ext uri="{FF2B5EF4-FFF2-40B4-BE49-F238E27FC236}">
                <a16:creationId xmlns="" xmlns:a16="http://schemas.microsoft.com/office/drawing/2014/main" id="{B5D194C3-AC55-4567-8444-458C25C73379}"/>
              </a:ext>
            </a:extLst>
          </p:cNvPr>
          <p:cNvSpPr/>
          <p:nvPr userDrawn="1"/>
        </p:nvSpPr>
        <p:spPr>
          <a:xfrm>
            <a:off x="454742" y="486697"/>
            <a:ext cx="11282516" cy="5884606"/>
          </a:xfrm>
          <a:prstGeom prst="roundRect">
            <a:avLst>
              <a:gd name="adj" fmla="val 455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Tree>
    <p:extLst>
      <p:ext uri="{BB962C8B-B14F-4D97-AF65-F5344CB8AC3E}">
        <p14:creationId xmlns="" xmlns:p14="http://schemas.microsoft.com/office/powerpoint/2010/main" val="1686125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C3B5A4B6-E6A9-49DF-B447-C128E80E68C9}"/>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 xmlns:a16="http://schemas.microsoft.com/office/drawing/2014/main" id="{0A433871-221A-4106-9D65-3802D34D074B}"/>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 xmlns:a16="http://schemas.microsoft.com/office/drawing/2014/main" id="{2B3206D5-045D-4076-BDAC-2A9D554910C7}"/>
              </a:ext>
            </a:extLst>
          </p:cNvPr>
          <p:cNvSpPr>
            <a:spLocks noGrp="1"/>
          </p:cNvSpPr>
          <p:nvPr>
            <p:ph type="dt" sz="half" idx="10"/>
          </p:nvPr>
        </p:nvSpPr>
        <p:spPr/>
        <p:txBody>
          <a:bodyPr/>
          <a:lstStyle/>
          <a:p>
            <a:fld id="{7D4718D5-31BA-4371-BE0F-ADA135695CCB}" type="datetimeFigureOut">
              <a:rPr lang="zh-CN" altLang="en-US" smtClean="0"/>
              <a:pPr/>
              <a:t>2023/11/7</a:t>
            </a:fld>
            <a:endParaRPr lang="zh-CN" altLang="en-US"/>
          </a:p>
        </p:txBody>
      </p:sp>
      <p:sp>
        <p:nvSpPr>
          <p:cNvPr id="5" name="页脚占位符 4">
            <a:extLst>
              <a:ext uri="{FF2B5EF4-FFF2-40B4-BE49-F238E27FC236}">
                <a16:creationId xmlns="" xmlns:a16="http://schemas.microsoft.com/office/drawing/2014/main" id="{F9894D23-B183-4254-8B34-D485AD0FA48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DCF937A3-DB80-47E5-A90E-8EA581EA386D}"/>
              </a:ext>
            </a:extLst>
          </p:cNvPr>
          <p:cNvSpPr>
            <a:spLocks noGrp="1"/>
          </p:cNvSpPr>
          <p:nvPr>
            <p:ph type="sldNum" sz="quarter" idx="12"/>
          </p:nvPr>
        </p:nvSpPr>
        <p:spPr/>
        <p:txBody>
          <a:bodyPr/>
          <a:lstStyle/>
          <a:p>
            <a:fld id="{2D4464DC-A082-4B7F-A746-3EC696BAAE53}" type="slidenum">
              <a:rPr lang="zh-CN" altLang="en-US" smtClean="0"/>
              <a:pPr/>
              <a:t>‹#›</a:t>
            </a:fld>
            <a:endParaRPr lang="zh-CN" altLang="en-US"/>
          </a:p>
        </p:txBody>
      </p:sp>
    </p:spTree>
    <p:extLst>
      <p:ext uri="{BB962C8B-B14F-4D97-AF65-F5344CB8AC3E}">
        <p14:creationId xmlns="" xmlns:p14="http://schemas.microsoft.com/office/powerpoint/2010/main" val="952864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 xmlns:a16="http://schemas.microsoft.com/office/drawing/2014/main" id="{E0955E23-D054-413D-930D-F77BE72D6CE2}"/>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 xmlns:a16="http://schemas.microsoft.com/office/drawing/2014/main" id="{68561447-0616-43E5-A2AE-30104E9142F1}"/>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 xmlns:a16="http://schemas.microsoft.com/office/drawing/2014/main" id="{C93C5E94-2EA4-4FDF-A1A4-14AF4C0AF53D}"/>
              </a:ext>
            </a:extLst>
          </p:cNvPr>
          <p:cNvSpPr>
            <a:spLocks noGrp="1"/>
          </p:cNvSpPr>
          <p:nvPr>
            <p:ph type="dt" sz="half" idx="10"/>
          </p:nvPr>
        </p:nvSpPr>
        <p:spPr/>
        <p:txBody>
          <a:bodyPr/>
          <a:lstStyle/>
          <a:p>
            <a:fld id="{7D4718D5-31BA-4371-BE0F-ADA135695CCB}" type="datetimeFigureOut">
              <a:rPr lang="zh-CN" altLang="en-US" smtClean="0"/>
              <a:pPr/>
              <a:t>2023/11/7</a:t>
            </a:fld>
            <a:endParaRPr lang="zh-CN" altLang="en-US"/>
          </a:p>
        </p:txBody>
      </p:sp>
      <p:sp>
        <p:nvSpPr>
          <p:cNvPr id="5" name="页脚占位符 4">
            <a:extLst>
              <a:ext uri="{FF2B5EF4-FFF2-40B4-BE49-F238E27FC236}">
                <a16:creationId xmlns="" xmlns:a16="http://schemas.microsoft.com/office/drawing/2014/main" id="{29F5ED41-0AF5-4458-85F9-C3CE7B8A601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65E6BCD7-FE52-4384-9BDE-D556C508A7C3}"/>
              </a:ext>
            </a:extLst>
          </p:cNvPr>
          <p:cNvSpPr>
            <a:spLocks noGrp="1"/>
          </p:cNvSpPr>
          <p:nvPr>
            <p:ph type="sldNum" sz="quarter" idx="12"/>
          </p:nvPr>
        </p:nvSpPr>
        <p:spPr/>
        <p:txBody>
          <a:bodyPr/>
          <a:lstStyle/>
          <a:p>
            <a:fld id="{2D4464DC-A082-4B7F-A746-3EC696BAAE53}" type="slidenum">
              <a:rPr lang="zh-CN" altLang="en-US" smtClean="0"/>
              <a:pPr/>
              <a:t>‹#›</a:t>
            </a:fld>
            <a:endParaRPr lang="zh-CN" altLang="en-US"/>
          </a:p>
        </p:txBody>
      </p:sp>
    </p:spTree>
    <p:extLst>
      <p:ext uri="{BB962C8B-B14F-4D97-AF65-F5344CB8AC3E}">
        <p14:creationId xmlns="" xmlns:p14="http://schemas.microsoft.com/office/powerpoint/2010/main" val="38188556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标题和内容">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A7A91BF9-AF4B-4B71-8997-0087629AFE49}"/>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 xmlns:a16="http://schemas.microsoft.com/office/drawing/2014/main" id="{0DEC7CFB-3E1B-4DF9-BD19-A9779362C2B2}"/>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 xmlns:a16="http://schemas.microsoft.com/office/drawing/2014/main" id="{FB653469-9635-489D-B108-8664B8738043}"/>
              </a:ext>
            </a:extLst>
          </p:cNvPr>
          <p:cNvSpPr>
            <a:spLocks noGrp="1"/>
          </p:cNvSpPr>
          <p:nvPr>
            <p:ph type="dt" sz="half" idx="10"/>
          </p:nvPr>
        </p:nvSpPr>
        <p:spPr/>
        <p:txBody>
          <a:bodyPr/>
          <a:lstStyle/>
          <a:p>
            <a:fld id="{28C4EB07-B7EF-4953-836E-4D5667DAFB59}" type="datetimeFigureOut">
              <a:rPr lang="zh-CN" altLang="en-US" smtClean="0"/>
              <a:pPr/>
              <a:t>2023/11/7</a:t>
            </a:fld>
            <a:endParaRPr lang="zh-CN" altLang="en-US"/>
          </a:p>
        </p:txBody>
      </p:sp>
      <p:sp>
        <p:nvSpPr>
          <p:cNvPr id="5" name="页脚占位符 4">
            <a:extLst>
              <a:ext uri="{FF2B5EF4-FFF2-40B4-BE49-F238E27FC236}">
                <a16:creationId xmlns="" xmlns:a16="http://schemas.microsoft.com/office/drawing/2014/main" id="{AE836A96-9DAD-465A-9D7F-4E0E85F3EFE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C7EED3E9-E2D2-4C04-BC0F-61EF52D9FB0A}"/>
              </a:ext>
            </a:extLst>
          </p:cNvPr>
          <p:cNvSpPr>
            <a:spLocks noGrp="1"/>
          </p:cNvSpPr>
          <p:nvPr>
            <p:ph type="sldNum" sz="quarter" idx="12"/>
          </p:nvPr>
        </p:nvSpPr>
        <p:spPr/>
        <p:txBody>
          <a:bodyPr/>
          <a:lstStyle/>
          <a:p>
            <a:fld id="{F31C8DCD-868B-4F11-B398-83EB2AA322CE}" type="slidenum">
              <a:rPr lang="zh-CN" altLang="en-US" smtClean="0"/>
              <a:pPr/>
              <a:t>‹#›</a:t>
            </a:fld>
            <a:endParaRPr lang="zh-CN" altLang="en-US"/>
          </a:p>
        </p:txBody>
      </p:sp>
    </p:spTree>
    <p:extLst>
      <p:ext uri="{BB962C8B-B14F-4D97-AF65-F5344CB8AC3E}">
        <p14:creationId xmlns="" xmlns:p14="http://schemas.microsoft.com/office/powerpoint/2010/main" val="32859167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xmlns="" val="1576073617"/>
      </p:ext>
    </p:extLst>
  </p:cSld>
  <p:clrMapOvr>
    <a:masterClrMapping/>
  </p:clrMapOvr>
  <p:transition spd="slow" advTm="0">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bg>
      <p:bgPr>
        <a:solidFill>
          <a:srgbClr val="2D4F6A"/>
        </a:solidFill>
        <a:effectLst/>
      </p:bgPr>
    </p:bg>
    <p:spTree>
      <p:nvGrpSpPr>
        <p:cNvPr id="1" name=""/>
        <p:cNvGrpSpPr/>
        <p:nvPr/>
      </p:nvGrpSpPr>
      <p:grpSpPr>
        <a:xfrm>
          <a:off x="0" y="0"/>
          <a:ext cx="0" cy="0"/>
          <a:chOff x="0" y="0"/>
          <a:chExt cx="0" cy="0"/>
        </a:xfrm>
      </p:grpSpPr>
      <p:sp>
        <p:nvSpPr>
          <p:cNvPr id="4" name="日期占位符 3">
            <a:extLst>
              <a:ext uri="{FF2B5EF4-FFF2-40B4-BE49-F238E27FC236}">
                <a16:creationId xmlns="" xmlns:a16="http://schemas.microsoft.com/office/drawing/2014/main" id="{EAC8FF4D-826D-467C-BE1C-5F61C9497B9B}"/>
              </a:ext>
            </a:extLst>
          </p:cNvPr>
          <p:cNvSpPr>
            <a:spLocks noGrp="1"/>
          </p:cNvSpPr>
          <p:nvPr>
            <p:ph type="dt" sz="half" idx="10"/>
          </p:nvPr>
        </p:nvSpPr>
        <p:spPr/>
        <p:txBody>
          <a:bodyPr/>
          <a:lstStyle/>
          <a:p>
            <a:fld id="{7D4718D5-31BA-4371-BE0F-ADA135695CCB}" type="datetimeFigureOut">
              <a:rPr lang="zh-CN" altLang="en-US" smtClean="0"/>
              <a:pPr/>
              <a:t>2023/11/7</a:t>
            </a:fld>
            <a:endParaRPr lang="zh-CN" altLang="en-US"/>
          </a:p>
        </p:txBody>
      </p:sp>
      <p:sp>
        <p:nvSpPr>
          <p:cNvPr id="5" name="页脚占位符 4">
            <a:extLst>
              <a:ext uri="{FF2B5EF4-FFF2-40B4-BE49-F238E27FC236}">
                <a16:creationId xmlns="" xmlns:a16="http://schemas.microsoft.com/office/drawing/2014/main" id="{CD359490-6536-41BA-9766-3E21AFEF834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F6809227-6805-4389-A547-E8CF37E79213}"/>
              </a:ext>
            </a:extLst>
          </p:cNvPr>
          <p:cNvSpPr>
            <a:spLocks noGrp="1"/>
          </p:cNvSpPr>
          <p:nvPr>
            <p:ph type="sldNum" sz="quarter" idx="12"/>
          </p:nvPr>
        </p:nvSpPr>
        <p:spPr/>
        <p:txBody>
          <a:bodyPr/>
          <a:lstStyle/>
          <a:p>
            <a:fld id="{2D4464DC-A082-4B7F-A746-3EC696BAAE53}" type="slidenum">
              <a:rPr lang="zh-CN" altLang="en-US" smtClean="0"/>
              <a:pPr/>
              <a:t>‹#›</a:t>
            </a:fld>
            <a:endParaRPr lang="zh-CN" altLang="en-US"/>
          </a:p>
        </p:txBody>
      </p:sp>
      <p:sp>
        <p:nvSpPr>
          <p:cNvPr id="7" name="平行四边形 6">
            <a:extLst>
              <a:ext uri="{FF2B5EF4-FFF2-40B4-BE49-F238E27FC236}">
                <a16:creationId xmlns="" xmlns:a16="http://schemas.microsoft.com/office/drawing/2014/main" id="{D91930BC-72A3-4FB2-B2CA-C167B70898C9}"/>
              </a:ext>
            </a:extLst>
          </p:cNvPr>
          <p:cNvSpPr/>
          <p:nvPr userDrawn="1"/>
        </p:nvSpPr>
        <p:spPr>
          <a:xfrm>
            <a:off x="2241415" y="0"/>
            <a:ext cx="7709170" cy="6858000"/>
          </a:xfrm>
          <a:prstGeom prst="parallelogram">
            <a:avLst/>
          </a:prstGeom>
          <a:solidFill>
            <a:srgbClr val="F5ED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圆角 7">
            <a:extLst>
              <a:ext uri="{FF2B5EF4-FFF2-40B4-BE49-F238E27FC236}">
                <a16:creationId xmlns="" xmlns:a16="http://schemas.microsoft.com/office/drawing/2014/main" id="{F8793BCB-0998-4041-ACAF-BB2810450D0B}"/>
              </a:ext>
            </a:extLst>
          </p:cNvPr>
          <p:cNvSpPr/>
          <p:nvPr userDrawn="1"/>
        </p:nvSpPr>
        <p:spPr>
          <a:xfrm>
            <a:off x="175491" y="191655"/>
            <a:ext cx="11841018" cy="6474691"/>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Tree>
    <p:extLst>
      <p:ext uri="{BB962C8B-B14F-4D97-AF65-F5344CB8AC3E}">
        <p14:creationId xmlns="" xmlns:p14="http://schemas.microsoft.com/office/powerpoint/2010/main" val="2558497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AE052AF2-76EF-47B4-BCFF-A12524E51283}"/>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 xmlns:a16="http://schemas.microsoft.com/office/drawing/2014/main" id="{718E58AA-8BCE-4C3C-B5E8-DA879CA9C2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 xmlns:a16="http://schemas.microsoft.com/office/drawing/2014/main" id="{8251278B-D2BD-47B2-BA48-AE7A6CDBD1E9}"/>
              </a:ext>
            </a:extLst>
          </p:cNvPr>
          <p:cNvSpPr>
            <a:spLocks noGrp="1"/>
          </p:cNvSpPr>
          <p:nvPr>
            <p:ph type="dt" sz="half" idx="10"/>
          </p:nvPr>
        </p:nvSpPr>
        <p:spPr/>
        <p:txBody>
          <a:bodyPr/>
          <a:lstStyle/>
          <a:p>
            <a:fld id="{7D4718D5-31BA-4371-BE0F-ADA135695CCB}" type="datetimeFigureOut">
              <a:rPr lang="zh-CN" altLang="en-US" smtClean="0"/>
              <a:pPr/>
              <a:t>2023/11/7</a:t>
            </a:fld>
            <a:endParaRPr lang="zh-CN" altLang="en-US"/>
          </a:p>
        </p:txBody>
      </p:sp>
      <p:sp>
        <p:nvSpPr>
          <p:cNvPr id="5" name="页脚占位符 4">
            <a:extLst>
              <a:ext uri="{FF2B5EF4-FFF2-40B4-BE49-F238E27FC236}">
                <a16:creationId xmlns="" xmlns:a16="http://schemas.microsoft.com/office/drawing/2014/main" id="{21F0B842-EA70-44DA-A8BC-28493A2E30C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DCC02973-BF45-4703-B2C7-EA71CC6FA363}"/>
              </a:ext>
            </a:extLst>
          </p:cNvPr>
          <p:cNvSpPr>
            <a:spLocks noGrp="1"/>
          </p:cNvSpPr>
          <p:nvPr>
            <p:ph type="sldNum" sz="quarter" idx="12"/>
          </p:nvPr>
        </p:nvSpPr>
        <p:spPr/>
        <p:txBody>
          <a:bodyPr/>
          <a:lstStyle/>
          <a:p>
            <a:fld id="{2D4464DC-A082-4B7F-A746-3EC696BAAE53}" type="slidenum">
              <a:rPr lang="zh-CN" altLang="en-US" smtClean="0"/>
              <a:pPr/>
              <a:t>‹#›</a:t>
            </a:fld>
            <a:endParaRPr lang="zh-CN" altLang="en-US"/>
          </a:p>
        </p:txBody>
      </p:sp>
    </p:spTree>
    <p:extLst>
      <p:ext uri="{BB962C8B-B14F-4D97-AF65-F5344CB8AC3E}">
        <p14:creationId xmlns="" xmlns:p14="http://schemas.microsoft.com/office/powerpoint/2010/main" val="2569884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3990A3D6-4A82-4FAA-9B7C-8E0F4A87CDBF}"/>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 xmlns:a16="http://schemas.microsoft.com/office/drawing/2014/main" id="{92DE829E-1126-4E4A-87A8-437C68125666}"/>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 xmlns:a16="http://schemas.microsoft.com/office/drawing/2014/main" id="{E702B6AD-F625-45B3-A523-ECB2672F5C8F}"/>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 xmlns:a16="http://schemas.microsoft.com/office/drawing/2014/main" id="{00EC6966-A729-43FF-BEF0-B8617900ED90}"/>
              </a:ext>
            </a:extLst>
          </p:cNvPr>
          <p:cNvSpPr>
            <a:spLocks noGrp="1"/>
          </p:cNvSpPr>
          <p:nvPr>
            <p:ph type="dt" sz="half" idx="10"/>
          </p:nvPr>
        </p:nvSpPr>
        <p:spPr/>
        <p:txBody>
          <a:bodyPr/>
          <a:lstStyle/>
          <a:p>
            <a:fld id="{7D4718D5-31BA-4371-BE0F-ADA135695CCB}" type="datetimeFigureOut">
              <a:rPr lang="zh-CN" altLang="en-US" smtClean="0"/>
              <a:pPr/>
              <a:t>2023/11/7</a:t>
            </a:fld>
            <a:endParaRPr lang="zh-CN" altLang="en-US"/>
          </a:p>
        </p:txBody>
      </p:sp>
      <p:sp>
        <p:nvSpPr>
          <p:cNvPr id="6" name="页脚占位符 5">
            <a:extLst>
              <a:ext uri="{FF2B5EF4-FFF2-40B4-BE49-F238E27FC236}">
                <a16:creationId xmlns="" xmlns:a16="http://schemas.microsoft.com/office/drawing/2014/main" id="{CD649119-2AEA-4321-ACC8-AA3270401B53}"/>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 xmlns:a16="http://schemas.microsoft.com/office/drawing/2014/main" id="{1E915F4D-86FD-4720-95E5-29FDB06AB83B}"/>
              </a:ext>
            </a:extLst>
          </p:cNvPr>
          <p:cNvSpPr>
            <a:spLocks noGrp="1"/>
          </p:cNvSpPr>
          <p:nvPr>
            <p:ph type="sldNum" sz="quarter" idx="12"/>
          </p:nvPr>
        </p:nvSpPr>
        <p:spPr/>
        <p:txBody>
          <a:bodyPr/>
          <a:lstStyle/>
          <a:p>
            <a:fld id="{2D4464DC-A082-4B7F-A746-3EC696BAAE53}" type="slidenum">
              <a:rPr lang="zh-CN" altLang="en-US" smtClean="0"/>
              <a:pPr/>
              <a:t>‹#›</a:t>
            </a:fld>
            <a:endParaRPr lang="zh-CN" altLang="en-US"/>
          </a:p>
        </p:txBody>
      </p:sp>
    </p:spTree>
    <p:extLst>
      <p:ext uri="{BB962C8B-B14F-4D97-AF65-F5344CB8AC3E}">
        <p14:creationId xmlns="" xmlns:p14="http://schemas.microsoft.com/office/powerpoint/2010/main" val="197373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6A169D7D-DEBE-4BA5-8C65-2B4B31602460}"/>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 xmlns:a16="http://schemas.microsoft.com/office/drawing/2014/main" id="{54850D38-C60B-4622-AD98-E64086DDAB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 xmlns:a16="http://schemas.microsoft.com/office/drawing/2014/main" id="{B797AC04-7BDD-424A-A9CD-57378DBE514A}"/>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 xmlns:a16="http://schemas.microsoft.com/office/drawing/2014/main" id="{2D1438A4-38DE-4214-8B9D-D8415D4D0B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 xmlns:a16="http://schemas.microsoft.com/office/drawing/2014/main" id="{5FE84FF8-4C04-489A-8D64-320DFF63FD9F}"/>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 xmlns:a16="http://schemas.microsoft.com/office/drawing/2014/main" id="{430D0206-6601-4946-98DE-4F25FCFF57ED}"/>
              </a:ext>
            </a:extLst>
          </p:cNvPr>
          <p:cNvSpPr>
            <a:spLocks noGrp="1"/>
          </p:cNvSpPr>
          <p:nvPr>
            <p:ph type="dt" sz="half" idx="10"/>
          </p:nvPr>
        </p:nvSpPr>
        <p:spPr/>
        <p:txBody>
          <a:bodyPr/>
          <a:lstStyle/>
          <a:p>
            <a:fld id="{7D4718D5-31BA-4371-BE0F-ADA135695CCB}" type="datetimeFigureOut">
              <a:rPr lang="zh-CN" altLang="en-US" smtClean="0"/>
              <a:pPr/>
              <a:t>2023/11/7</a:t>
            </a:fld>
            <a:endParaRPr lang="zh-CN" altLang="en-US"/>
          </a:p>
        </p:txBody>
      </p:sp>
      <p:sp>
        <p:nvSpPr>
          <p:cNvPr id="8" name="页脚占位符 7">
            <a:extLst>
              <a:ext uri="{FF2B5EF4-FFF2-40B4-BE49-F238E27FC236}">
                <a16:creationId xmlns="" xmlns:a16="http://schemas.microsoft.com/office/drawing/2014/main" id="{53388163-3BF8-455D-961E-D970D969BCEC}"/>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 xmlns:a16="http://schemas.microsoft.com/office/drawing/2014/main" id="{CFCA9488-E7C9-4210-9F55-9C9B2386F9CA}"/>
              </a:ext>
            </a:extLst>
          </p:cNvPr>
          <p:cNvSpPr>
            <a:spLocks noGrp="1"/>
          </p:cNvSpPr>
          <p:nvPr>
            <p:ph type="sldNum" sz="quarter" idx="12"/>
          </p:nvPr>
        </p:nvSpPr>
        <p:spPr/>
        <p:txBody>
          <a:bodyPr/>
          <a:lstStyle/>
          <a:p>
            <a:fld id="{2D4464DC-A082-4B7F-A746-3EC696BAAE53}" type="slidenum">
              <a:rPr lang="zh-CN" altLang="en-US" smtClean="0"/>
              <a:pPr/>
              <a:t>‹#›</a:t>
            </a:fld>
            <a:endParaRPr lang="zh-CN" altLang="en-US"/>
          </a:p>
        </p:txBody>
      </p:sp>
    </p:spTree>
    <p:extLst>
      <p:ext uri="{BB962C8B-B14F-4D97-AF65-F5344CB8AC3E}">
        <p14:creationId xmlns="" xmlns:p14="http://schemas.microsoft.com/office/powerpoint/2010/main" val="1329124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D8FA1638-A243-48F0-BEA2-4EF5A38EA5B2}"/>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 xmlns:a16="http://schemas.microsoft.com/office/drawing/2014/main" id="{35074307-B571-41BB-A5BA-DAED64AE365C}"/>
              </a:ext>
            </a:extLst>
          </p:cNvPr>
          <p:cNvSpPr>
            <a:spLocks noGrp="1"/>
          </p:cNvSpPr>
          <p:nvPr>
            <p:ph type="dt" sz="half" idx="10"/>
          </p:nvPr>
        </p:nvSpPr>
        <p:spPr/>
        <p:txBody>
          <a:bodyPr/>
          <a:lstStyle/>
          <a:p>
            <a:fld id="{7D4718D5-31BA-4371-BE0F-ADA135695CCB}" type="datetimeFigureOut">
              <a:rPr lang="zh-CN" altLang="en-US" smtClean="0"/>
              <a:pPr/>
              <a:t>2023/11/7</a:t>
            </a:fld>
            <a:endParaRPr lang="zh-CN" altLang="en-US"/>
          </a:p>
        </p:txBody>
      </p:sp>
      <p:sp>
        <p:nvSpPr>
          <p:cNvPr id="4" name="页脚占位符 3">
            <a:extLst>
              <a:ext uri="{FF2B5EF4-FFF2-40B4-BE49-F238E27FC236}">
                <a16:creationId xmlns="" xmlns:a16="http://schemas.microsoft.com/office/drawing/2014/main" id="{EC1D9CDE-2912-40AE-9C94-D1846ED1A8D8}"/>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 xmlns:a16="http://schemas.microsoft.com/office/drawing/2014/main" id="{681D6280-0E5A-4D3E-A5D5-2F402331D1D8}"/>
              </a:ext>
            </a:extLst>
          </p:cNvPr>
          <p:cNvSpPr>
            <a:spLocks noGrp="1"/>
          </p:cNvSpPr>
          <p:nvPr>
            <p:ph type="sldNum" sz="quarter" idx="12"/>
          </p:nvPr>
        </p:nvSpPr>
        <p:spPr/>
        <p:txBody>
          <a:bodyPr/>
          <a:lstStyle/>
          <a:p>
            <a:fld id="{2D4464DC-A082-4B7F-A746-3EC696BAAE53}" type="slidenum">
              <a:rPr lang="zh-CN" altLang="en-US" smtClean="0"/>
              <a:pPr/>
              <a:t>‹#›</a:t>
            </a:fld>
            <a:endParaRPr lang="zh-CN" altLang="en-US"/>
          </a:p>
        </p:txBody>
      </p:sp>
    </p:spTree>
    <p:extLst>
      <p:ext uri="{BB962C8B-B14F-4D97-AF65-F5344CB8AC3E}">
        <p14:creationId xmlns="" xmlns:p14="http://schemas.microsoft.com/office/powerpoint/2010/main" val="2872072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 xmlns:a16="http://schemas.microsoft.com/office/drawing/2014/main" id="{8268B1FB-43A7-4989-AACF-4EFADF7B5CB6}"/>
              </a:ext>
            </a:extLst>
          </p:cNvPr>
          <p:cNvSpPr>
            <a:spLocks noGrp="1"/>
          </p:cNvSpPr>
          <p:nvPr>
            <p:ph type="dt" sz="half" idx="10"/>
          </p:nvPr>
        </p:nvSpPr>
        <p:spPr/>
        <p:txBody>
          <a:bodyPr/>
          <a:lstStyle/>
          <a:p>
            <a:fld id="{7D4718D5-31BA-4371-BE0F-ADA135695CCB}" type="datetimeFigureOut">
              <a:rPr lang="zh-CN" altLang="en-US" smtClean="0"/>
              <a:pPr/>
              <a:t>2023/11/7</a:t>
            </a:fld>
            <a:endParaRPr lang="zh-CN" altLang="en-US"/>
          </a:p>
        </p:txBody>
      </p:sp>
      <p:sp>
        <p:nvSpPr>
          <p:cNvPr id="3" name="页脚占位符 2">
            <a:extLst>
              <a:ext uri="{FF2B5EF4-FFF2-40B4-BE49-F238E27FC236}">
                <a16:creationId xmlns="" xmlns:a16="http://schemas.microsoft.com/office/drawing/2014/main" id="{F3609D9D-E19C-4DC4-9FE0-0C09608745D6}"/>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 xmlns:a16="http://schemas.microsoft.com/office/drawing/2014/main" id="{550E5D47-6ED5-478C-B42D-EF50D8CA5561}"/>
              </a:ext>
            </a:extLst>
          </p:cNvPr>
          <p:cNvSpPr>
            <a:spLocks noGrp="1"/>
          </p:cNvSpPr>
          <p:nvPr>
            <p:ph type="sldNum" sz="quarter" idx="12"/>
          </p:nvPr>
        </p:nvSpPr>
        <p:spPr/>
        <p:txBody>
          <a:bodyPr/>
          <a:lstStyle/>
          <a:p>
            <a:fld id="{2D4464DC-A082-4B7F-A746-3EC696BAAE53}" type="slidenum">
              <a:rPr lang="zh-CN" altLang="en-US" smtClean="0"/>
              <a:pPr/>
              <a:t>‹#›</a:t>
            </a:fld>
            <a:endParaRPr lang="zh-CN" altLang="en-US"/>
          </a:p>
        </p:txBody>
      </p:sp>
    </p:spTree>
    <p:extLst>
      <p:ext uri="{BB962C8B-B14F-4D97-AF65-F5344CB8AC3E}">
        <p14:creationId xmlns="" xmlns:p14="http://schemas.microsoft.com/office/powerpoint/2010/main" val="1914930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C1BC0800-488F-4173-84D9-1840C46D9017}"/>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 xmlns:a16="http://schemas.microsoft.com/office/drawing/2014/main" id="{5DCEAC5A-BBC9-47E0-A271-5DB6DE1806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 xmlns:a16="http://schemas.microsoft.com/office/drawing/2014/main" id="{54782967-0321-4389-9E4A-726C93E589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 xmlns:a16="http://schemas.microsoft.com/office/drawing/2014/main" id="{D8FF7B24-5D8B-4FD7-B3AA-E7C6E1650A42}"/>
              </a:ext>
            </a:extLst>
          </p:cNvPr>
          <p:cNvSpPr>
            <a:spLocks noGrp="1"/>
          </p:cNvSpPr>
          <p:nvPr>
            <p:ph type="dt" sz="half" idx="10"/>
          </p:nvPr>
        </p:nvSpPr>
        <p:spPr/>
        <p:txBody>
          <a:bodyPr/>
          <a:lstStyle/>
          <a:p>
            <a:fld id="{7D4718D5-31BA-4371-BE0F-ADA135695CCB}" type="datetimeFigureOut">
              <a:rPr lang="zh-CN" altLang="en-US" smtClean="0"/>
              <a:pPr/>
              <a:t>2023/11/7</a:t>
            </a:fld>
            <a:endParaRPr lang="zh-CN" altLang="en-US"/>
          </a:p>
        </p:txBody>
      </p:sp>
      <p:sp>
        <p:nvSpPr>
          <p:cNvPr id="6" name="页脚占位符 5">
            <a:extLst>
              <a:ext uri="{FF2B5EF4-FFF2-40B4-BE49-F238E27FC236}">
                <a16:creationId xmlns="" xmlns:a16="http://schemas.microsoft.com/office/drawing/2014/main" id="{02D9C104-45C7-41A0-91FE-F6817AAA7B39}"/>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 xmlns:a16="http://schemas.microsoft.com/office/drawing/2014/main" id="{1F7521B1-5568-43FC-8CBC-6AD9FDAC3986}"/>
              </a:ext>
            </a:extLst>
          </p:cNvPr>
          <p:cNvSpPr>
            <a:spLocks noGrp="1"/>
          </p:cNvSpPr>
          <p:nvPr>
            <p:ph type="sldNum" sz="quarter" idx="12"/>
          </p:nvPr>
        </p:nvSpPr>
        <p:spPr/>
        <p:txBody>
          <a:bodyPr/>
          <a:lstStyle/>
          <a:p>
            <a:fld id="{2D4464DC-A082-4B7F-A746-3EC696BAAE53}" type="slidenum">
              <a:rPr lang="zh-CN" altLang="en-US" smtClean="0"/>
              <a:pPr/>
              <a:t>‹#›</a:t>
            </a:fld>
            <a:endParaRPr lang="zh-CN" altLang="en-US"/>
          </a:p>
        </p:txBody>
      </p:sp>
    </p:spTree>
    <p:extLst>
      <p:ext uri="{BB962C8B-B14F-4D97-AF65-F5344CB8AC3E}">
        <p14:creationId xmlns="" xmlns:p14="http://schemas.microsoft.com/office/powerpoint/2010/main" val="1962233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43979327-685F-432C-8D73-68715D282F0D}"/>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 xmlns:a16="http://schemas.microsoft.com/office/drawing/2014/main" id="{83BC6973-FAD4-4458-8BB5-95DE583EA0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 xmlns:a16="http://schemas.microsoft.com/office/drawing/2014/main" id="{DB18E0C8-D412-4214-899E-81C58D046E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 xmlns:a16="http://schemas.microsoft.com/office/drawing/2014/main" id="{BD5D4C15-5C7E-48BC-A0F6-53FD94250F1C}"/>
              </a:ext>
            </a:extLst>
          </p:cNvPr>
          <p:cNvSpPr>
            <a:spLocks noGrp="1"/>
          </p:cNvSpPr>
          <p:nvPr>
            <p:ph type="dt" sz="half" idx="10"/>
          </p:nvPr>
        </p:nvSpPr>
        <p:spPr/>
        <p:txBody>
          <a:bodyPr/>
          <a:lstStyle/>
          <a:p>
            <a:fld id="{7D4718D5-31BA-4371-BE0F-ADA135695CCB}" type="datetimeFigureOut">
              <a:rPr lang="zh-CN" altLang="en-US" smtClean="0"/>
              <a:pPr/>
              <a:t>2023/11/7</a:t>
            </a:fld>
            <a:endParaRPr lang="zh-CN" altLang="en-US"/>
          </a:p>
        </p:txBody>
      </p:sp>
      <p:sp>
        <p:nvSpPr>
          <p:cNvPr id="6" name="页脚占位符 5">
            <a:extLst>
              <a:ext uri="{FF2B5EF4-FFF2-40B4-BE49-F238E27FC236}">
                <a16:creationId xmlns="" xmlns:a16="http://schemas.microsoft.com/office/drawing/2014/main" id="{B5714F13-6FBE-451E-88BD-4CBF4E07A19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 xmlns:a16="http://schemas.microsoft.com/office/drawing/2014/main" id="{1B613341-110E-4DE4-B3F9-8BB360F4CD3A}"/>
              </a:ext>
            </a:extLst>
          </p:cNvPr>
          <p:cNvSpPr>
            <a:spLocks noGrp="1"/>
          </p:cNvSpPr>
          <p:nvPr>
            <p:ph type="sldNum" sz="quarter" idx="12"/>
          </p:nvPr>
        </p:nvSpPr>
        <p:spPr/>
        <p:txBody>
          <a:bodyPr/>
          <a:lstStyle/>
          <a:p>
            <a:fld id="{2D4464DC-A082-4B7F-A746-3EC696BAAE53}" type="slidenum">
              <a:rPr lang="zh-CN" altLang="en-US" smtClean="0"/>
              <a:pPr/>
              <a:t>‹#›</a:t>
            </a:fld>
            <a:endParaRPr lang="zh-CN" altLang="en-US"/>
          </a:p>
        </p:txBody>
      </p:sp>
    </p:spTree>
    <p:extLst>
      <p:ext uri="{BB962C8B-B14F-4D97-AF65-F5344CB8AC3E}">
        <p14:creationId xmlns="" xmlns:p14="http://schemas.microsoft.com/office/powerpoint/2010/main" val="2543153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 xmlns:a16="http://schemas.microsoft.com/office/drawing/2014/main" id="{15CD9A54-87F6-471C-B8C9-37FA4559E5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 xmlns:a16="http://schemas.microsoft.com/office/drawing/2014/main" id="{C6F72D6E-039D-4F6F-A95B-752169304E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 xmlns:a16="http://schemas.microsoft.com/office/drawing/2014/main" id="{1A46FF7D-9B82-451A-ADD5-8E25A0855A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718D5-31BA-4371-BE0F-ADA135695CCB}" type="datetimeFigureOut">
              <a:rPr lang="zh-CN" altLang="en-US" smtClean="0"/>
              <a:pPr/>
              <a:t>2023/11/7</a:t>
            </a:fld>
            <a:endParaRPr lang="zh-CN" altLang="en-US"/>
          </a:p>
        </p:txBody>
      </p:sp>
      <p:sp>
        <p:nvSpPr>
          <p:cNvPr id="5" name="页脚占位符 4">
            <a:extLst>
              <a:ext uri="{FF2B5EF4-FFF2-40B4-BE49-F238E27FC236}">
                <a16:creationId xmlns="" xmlns:a16="http://schemas.microsoft.com/office/drawing/2014/main" id="{A250A128-3443-48CE-89F9-BF9EE246BA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 xmlns:a16="http://schemas.microsoft.com/office/drawing/2014/main" id="{58E6AA72-FEE9-4B25-9A36-E1D7EC7C8E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4464DC-A082-4B7F-A746-3EC696BAAE53}" type="slidenum">
              <a:rPr lang="zh-CN" altLang="en-US" smtClean="0"/>
              <a:pPr/>
              <a:t>‹#›</a:t>
            </a:fld>
            <a:endParaRPr lang="zh-CN" altLang="en-US"/>
          </a:p>
        </p:txBody>
      </p:sp>
    </p:spTree>
    <p:extLst>
      <p:ext uri="{BB962C8B-B14F-4D97-AF65-F5344CB8AC3E}">
        <p14:creationId xmlns="" xmlns:p14="http://schemas.microsoft.com/office/powerpoint/2010/main" val="880175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D4F6A"/>
        </a:solidFill>
        <a:effectLst/>
      </p:bgPr>
    </p:bg>
    <p:spTree>
      <p:nvGrpSpPr>
        <p:cNvPr id="1" name=""/>
        <p:cNvGrpSpPr/>
        <p:nvPr/>
      </p:nvGrpSpPr>
      <p:grpSpPr>
        <a:xfrm>
          <a:off x="0" y="0"/>
          <a:ext cx="0" cy="0"/>
          <a:chOff x="0" y="0"/>
          <a:chExt cx="0" cy="0"/>
        </a:xfrm>
      </p:grpSpPr>
      <p:sp>
        <p:nvSpPr>
          <p:cNvPr id="9" name="任意多边形: 形状 8">
            <a:extLst>
              <a:ext uri="{FF2B5EF4-FFF2-40B4-BE49-F238E27FC236}">
                <a16:creationId xmlns="" xmlns:a16="http://schemas.microsoft.com/office/drawing/2014/main" id="{D6C2859E-E298-4CDB-8578-4D012043AE29}"/>
              </a:ext>
            </a:extLst>
          </p:cNvPr>
          <p:cNvSpPr/>
          <p:nvPr/>
        </p:nvSpPr>
        <p:spPr>
          <a:xfrm>
            <a:off x="4625356" y="481185"/>
            <a:ext cx="2941288" cy="1556398"/>
          </a:xfrm>
          <a:custGeom>
            <a:avLst/>
            <a:gdLst>
              <a:gd name="connsiteX0" fmla="*/ 7091 w 2412546"/>
              <a:gd name="connsiteY0" fmla="*/ 0 h 1276611"/>
              <a:gd name="connsiteX1" fmla="*/ 2405456 w 2412546"/>
              <a:gd name="connsiteY1" fmla="*/ 0 h 1276611"/>
              <a:gd name="connsiteX2" fmla="*/ 2412546 w 2412546"/>
              <a:gd name="connsiteY2" fmla="*/ 70338 h 1276611"/>
              <a:gd name="connsiteX3" fmla="*/ 1206273 w 2412546"/>
              <a:gd name="connsiteY3" fmla="*/ 1276611 h 1276611"/>
              <a:gd name="connsiteX4" fmla="*/ 0 w 2412546"/>
              <a:gd name="connsiteY4" fmla="*/ 70338 h 12766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2546" h="1276611">
                <a:moveTo>
                  <a:pt x="7091" y="0"/>
                </a:moveTo>
                <a:lnTo>
                  <a:pt x="2405456" y="0"/>
                </a:lnTo>
                <a:lnTo>
                  <a:pt x="2412546" y="70338"/>
                </a:lnTo>
                <a:cubicBezTo>
                  <a:pt x="2412546" y="736544"/>
                  <a:pt x="1872479" y="1276611"/>
                  <a:pt x="1206273" y="1276611"/>
                </a:cubicBezTo>
                <a:cubicBezTo>
                  <a:pt x="540067" y="1276611"/>
                  <a:pt x="0" y="736544"/>
                  <a:pt x="0" y="70338"/>
                </a:cubicBezTo>
                <a:close/>
              </a:path>
            </a:pathLst>
          </a:custGeom>
          <a:solidFill>
            <a:srgbClr val="2D4F6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10" name="liner-pencil_74191">
            <a:extLst>
              <a:ext uri="{FF2B5EF4-FFF2-40B4-BE49-F238E27FC236}">
                <a16:creationId xmlns="" xmlns:a16="http://schemas.microsoft.com/office/drawing/2014/main" id="{7F6898AA-C565-4457-AE01-CB3FA62F309B}"/>
              </a:ext>
            </a:extLst>
          </p:cNvPr>
          <p:cNvSpPr>
            <a:spLocks noChangeAspect="1"/>
          </p:cNvSpPr>
          <p:nvPr/>
        </p:nvSpPr>
        <p:spPr bwMode="auto">
          <a:xfrm>
            <a:off x="5165487" y="535110"/>
            <a:ext cx="1861025" cy="1253099"/>
          </a:xfrm>
          <a:custGeom>
            <a:avLst/>
            <a:gdLst>
              <a:gd name="T0" fmla="*/ 1044 w 6360"/>
              <a:gd name="T1" fmla="*/ 2366 h 4724"/>
              <a:gd name="T2" fmla="*/ 1138 w 6360"/>
              <a:gd name="T3" fmla="*/ 3278 h 4724"/>
              <a:gd name="T4" fmla="*/ 3026 w 6360"/>
              <a:gd name="T5" fmla="*/ 4169 h 4724"/>
              <a:gd name="T6" fmla="*/ 3404 w 6360"/>
              <a:gd name="T7" fmla="*/ 4152 h 4724"/>
              <a:gd name="T8" fmla="*/ 5294 w 6360"/>
              <a:gd name="T9" fmla="*/ 3199 h 4724"/>
              <a:gd name="T10" fmla="*/ 5314 w 6360"/>
              <a:gd name="T11" fmla="*/ 3118 h 4724"/>
              <a:gd name="T12" fmla="*/ 5573 w 6360"/>
              <a:gd name="T13" fmla="*/ 2241 h 4724"/>
              <a:gd name="T14" fmla="*/ 5453 w 6360"/>
              <a:gd name="T15" fmla="*/ 3435 h 4724"/>
              <a:gd name="T16" fmla="*/ 5307 w 6360"/>
              <a:gd name="T17" fmla="*/ 4096 h 4724"/>
              <a:gd name="T18" fmla="*/ 5720 w 6360"/>
              <a:gd name="T19" fmla="*/ 4724 h 4724"/>
              <a:gd name="T20" fmla="*/ 5726 w 6360"/>
              <a:gd name="T21" fmla="*/ 4724 h 4724"/>
              <a:gd name="T22" fmla="*/ 6008 w 6360"/>
              <a:gd name="T23" fmla="*/ 4534 h 4724"/>
              <a:gd name="T24" fmla="*/ 6175 w 6360"/>
              <a:gd name="T25" fmla="*/ 3938 h 4724"/>
              <a:gd name="T26" fmla="*/ 5906 w 6360"/>
              <a:gd name="T27" fmla="*/ 3273 h 4724"/>
              <a:gd name="T28" fmla="*/ 6266 w 6360"/>
              <a:gd name="T29" fmla="*/ 1908 h 4724"/>
              <a:gd name="T30" fmla="*/ 6360 w 6360"/>
              <a:gd name="T31" fmla="*/ 1625 h 4724"/>
              <a:gd name="T32" fmla="*/ 3251 w 6360"/>
              <a:gd name="T33" fmla="*/ 22 h 4724"/>
              <a:gd name="T34" fmla="*/ 94 w 6360"/>
              <a:gd name="T35" fmla="*/ 1473 h 4724"/>
              <a:gd name="T36" fmla="*/ 0 w 6360"/>
              <a:gd name="T37" fmla="*/ 1759 h 4724"/>
              <a:gd name="T38" fmla="*/ 5732 w 6360"/>
              <a:gd name="T39" fmla="*/ 4326 h 4724"/>
              <a:gd name="T40" fmla="*/ 5739 w 6360"/>
              <a:gd name="T41" fmla="*/ 3639 h 4724"/>
              <a:gd name="T42" fmla="*/ 5732 w 6360"/>
              <a:gd name="T43" fmla="*/ 4326 h 4724"/>
              <a:gd name="T44" fmla="*/ 3293 w 6360"/>
              <a:gd name="T45" fmla="*/ 3835 h 4724"/>
              <a:gd name="T46" fmla="*/ 1377 w 6360"/>
              <a:gd name="T47" fmla="*/ 3023 h 4724"/>
              <a:gd name="T48" fmla="*/ 3106 w 6360"/>
              <a:gd name="T49" fmla="*/ 3360 h 4724"/>
              <a:gd name="T50" fmla="*/ 3251 w 6360"/>
              <a:gd name="T51" fmla="*/ 3360 h 4724"/>
              <a:gd name="T52" fmla="*/ 4981 w 6360"/>
              <a:gd name="T53" fmla="*/ 3023 h 4724"/>
              <a:gd name="T54" fmla="*/ 3179 w 6360"/>
              <a:gd name="T55" fmla="*/ 358 h 4724"/>
              <a:gd name="T56" fmla="*/ 5097 w 6360"/>
              <a:gd name="T57" fmla="*/ 2101 h 4724"/>
              <a:gd name="T58" fmla="*/ 3179 w 6360"/>
              <a:gd name="T59" fmla="*/ 3023 h 4724"/>
              <a:gd name="T60" fmla="*/ 1260 w 6360"/>
              <a:gd name="T61" fmla="*/ 2101 h 4724"/>
              <a:gd name="T62" fmla="*/ 3179 w 6360"/>
              <a:gd name="T63" fmla="*/ 358 h 47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360" h="4724">
                <a:moveTo>
                  <a:pt x="94" y="1909"/>
                </a:moveTo>
                <a:lnTo>
                  <a:pt x="1044" y="2366"/>
                </a:lnTo>
                <a:lnTo>
                  <a:pt x="1044" y="3127"/>
                </a:lnTo>
                <a:cubicBezTo>
                  <a:pt x="1044" y="3191"/>
                  <a:pt x="1080" y="3250"/>
                  <a:pt x="1138" y="3278"/>
                </a:cubicBezTo>
                <a:lnTo>
                  <a:pt x="2954" y="4152"/>
                </a:lnTo>
                <a:cubicBezTo>
                  <a:pt x="2976" y="4163"/>
                  <a:pt x="3001" y="4169"/>
                  <a:pt x="3026" y="4169"/>
                </a:cubicBezTo>
                <a:lnTo>
                  <a:pt x="3331" y="4169"/>
                </a:lnTo>
                <a:cubicBezTo>
                  <a:pt x="3356" y="4169"/>
                  <a:pt x="3381" y="4163"/>
                  <a:pt x="3404" y="4152"/>
                </a:cubicBezTo>
                <a:lnTo>
                  <a:pt x="5215" y="3280"/>
                </a:lnTo>
                <a:cubicBezTo>
                  <a:pt x="5250" y="3263"/>
                  <a:pt x="5278" y="3234"/>
                  <a:pt x="5294" y="3199"/>
                </a:cubicBezTo>
                <a:cubicBezTo>
                  <a:pt x="5296" y="3194"/>
                  <a:pt x="5298" y="3189"/>
                  <a:pt x="5300" y="3184"/>
                </a:cubicBezTo>
                <a:cubicBezTo>
                  <a:pt x="5309" y="3163"/>
                  <a:pt x="5314" y="3141"/>
                  <a:pt x="5314" y="3118"/>
                </a:cubicBezTo>
                <a:lnTo>
                  <a:pt x="5314" y="2366"/>
                </a:lnTo>
                <a:lnTo>
                  <a:pt x="5573" y="2241"/>
                </a:lnTo>
                <a:lnTo>
                  <a:pt x="5573" y="3274"/>
                </a:lnTo>
                <a:cubicBezTo>
                  <a:pt x="5517" y="3311"/>
                  <a:pt x="5474" y="3367"/>
                  <a:pt x="5453" y="3435"/>
                </a:cubicBezTo>
                <a:lnTo>
                  <a:pt x="5305" y="3915"/>
                </a:lnTo>
                <a:cubicBezTo>
                  <a:pt x="5287" y="3974"/>
                  <a:pt x="5288" y="4037"/>
                  <a:pt x="5307" y="4096"/>
                </a:cubicBezTo>
                <a:lnTo>
                  <a:pt x="5443" y="4517"/>
                </a:lnTo>
                <a:cubicBezTo>
                  <a:pt x="5482" y="4637"/>
                  <a:pt x="5593" y="4720"/>
                  <a:pt x="5720" y="4724"/>
                </a:cubicBezTo>
                <a:cubicBezTo>
                  <a:pt x="5720" y="4724"/>
                  <a:pt x="5721" y="4724"/>
                  <a:pt x="5722" y="4724"/>
                </a:cubicBezTo>
                <a:lnTo>
                  <a:pt x="5726" y="4724"/>
                </a:lnTo>
                <a:cubicBezTo>
                  <a:pt x="5727" y="4724"/>
                  <a:pt x="5728" y="4724"/>
                  <a:pt x="5729" y="4724"/>
                </a:cubicBezTo>
                <a:cubicBezTo>
                  <a:pt x="5853" y="4724"/>
                  <a:pt x="5962" y="4650"/>
                  <a:pt x="6008" y="4534"/>
                </a:cubicBezTo>
                <a:lnTo>
                  <a:pt x="6166" y="4133"/>
                </a:lnTo>
                <a:cubicBezTo>
                  <a:pt x="6190" y="4071"/>
                  <a:pt x="6193" y="4002"/>
                  <a:pt x="6175" y="3938"/>
                </a:cubicBezTo>
                <a:lnTo>
                  <a:pt x="6027" y="3438"/>
                </a:lnTo>
                <a:cubicBezTo>
                  <a:pt x="6007" y="3369"/>
                  <a:pt x="5963" y="3311"/>
                  <a:pt x="5906" y="3273"/>
                </a:cubicBezTo>
                <a:lnTo>
                  <a:pt x="5906" y="2081"/>
                </a:lnTo>
                <a:lnTo>
                  <a:pt x="6266" y="1908"/>
                </a:lnTo>
                <a:cubicBezTo>
                  <a:pt x="6323" y="1880"/>
                  <a:pt x="6360" y="1822"/>
                  <a:pt x="6360" y="1758"/>
                </a:cubicBezTo>
                <a:lnTo>
                  <a:pt x="6360" y="1625"/>
                </a:lnTo>
                <a:cubicBezTo>
                  <a:pt x="6360" y="1561"/>
                  <a:pt x="6323" y="1502"/>
                  <a:pt x="6266" y="1475"/>
                </a:cubicBezTo>
                <a:lnTo>
                  <a:pt x="3251" y="22"/>
                </a:lnTo>
                <a:cubicBezTo>
                  <a:pt x="3205" y="0"/>
                  <a:pt x="3152" y="0"/>
                  <a:pt x="3106" y="22"/>
                </a:cubicBezTo>
                <a:lnTo>
                  <a:pt x="94" y="1473"/>
                </a:lnTo>
                <a:cubicBezTo>
                  <a:pt x="37" y="1501"/>
                  <a:pt x="0" y="1560"/>
                  <a:pt x="0" y="1624"/>
                </a:cubicBezTo>
                <a:lnTo>
                  <a:pt x="0" y="1759"/>
                </a:lnTo>
                <a:cubicBezTo>
                  <a:pt x="0" y="1823"/>
                  <a:pt x="37" y="1881"/>
                  <a:pt x="94" y="1909"/>
                </a:cubicBezTo>
                <a:close/>
                <a:moveTo>
                  <a:pt x="5732" y="4326"/>
                </a:moveTo>
                <a:lnTo>
                  <a:pt x="5627" y="4003"/>
                </a:lnTo>
                <a:lnTo>
                  <a:pt x="5739" y="3639"/>
                </a:lnTo>
                <a:lnTo>
                  <a:pt x="5852" y="4022"/>
                </a:lnTo>
                <a:lnTo>
                  <a:pt x="5732" y="4326"/>
                </a:lnTo>
                <a:close/>
                <a:moveTo>
                  <a:pt x="4981" y="3023"/>
                </a:moveTo>
                <a:lnTo>
                  <a:pt x="3293" y="3835"/>
                </a:lnTo>
                <a:lnTo>
                  <a:pt x="3064" y="3835"/>
                </a:lnTo>
                <a:lnTo>
                  <a:pt x="1377" y="3023"/>
                </a:lnTo>
                <a:lnTo>
                  <a:pt x="1377" y="2527"/>
                </a:lnTo>
                <a:lnTo>
                  <a:pt x="3106" y="3360"/>
                </a:lnTo>
                <a:cubicBezTo>
                  <a:pt x="3129" y="3371"/>
                  <a:pt x="3154" y="3376"/>
                  <a:pt x="3179" y="3376"/>
                </a:cubicBezTo>
                <a:cubicBezTo>
                  <a:pt x="3203" y="3376"/>
                  <a:pt x="3228" y="3371"/>
                  <a:pt x="3251" y="3360"/>
                </a:cubicBezTo>
                <a:lnTo>
                  <a:pt x="4981" y="2527"/>
                </a:lnTo>
                <a:lnTo>
                  <a:pt x="4981" y="3023"/>
                </a:lnTo>
                <a:lnTo>
                  <a:pt x="4981" y="3023"/>
                </a:lnTo>
                <a:close/>
                <a:moveTo>
                  <a:pt x="3179" y="358"/>
                </a:moveTo>
                <a:lnTo>
                  <a:pt x="5947" y="1691"/>
                </a:lnTo>
                <a:lnTo>
                  <a:pt x="5097" y="2101"/>
                </a:lnTo>
                <a:cubicBezTo>
                  <a:pt x="5089" y="2103"/>
                  <a:pt x="5082" y="2106"/>
                  <a:pt x="5075" y="2109"/>
                </a:cubicBezTo>
                <a:lnTo>
                  <a:pt x="3179" y="3023"/>
                </a:lnTo>
                <a:lnTo>
                  <a:pt x="1283" y="2109"/>
                </a:lnTo>
                <a:cubicBezTo>
                  <a:pt x="1275" y="2106"/>
                  <a:pt x="1268" y="2103"/>
                  <a:pt x="1260" y="2101"/>
                </a:cubicBezTo>
                <a:lnTo>
                  <a:pt x="410" y="1691"/>
                </a:lnTo>
                <a:lnTo>
                  <a:pt x="3179" y="358"/>
                </a:lnTo>
                <a:close/>
              </a:path>
            </a:pathLst>
          </a:custGeom>
          <a:solidFill>
            <a:schemeClr val="bg1"/>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92BC93"/>
              </a:solidFill>
              <a:effectLst/>
              <a:uLnTx/>
              <a:uFillTx/>
              <a:latin typeface="等线" panose="020F0502020204030204"/>
              <a:ea typeface="等线" panose="02010600030101010101" pitchFamily="2" charset="-122"/>
              <a:cs typeface="+mn-cs"/>
            </a:endParaRPr>
          </a:p>
        </p:txBody>
      </p:sp>
      <p:sp>
        <p:nvSpPr>
          <p:cNvPr id="13" name="文本框 12">
            <a:extLst>
              <a:ext uri="{FF2B5EF4-FFF2-40B4-BE49-F238E27FC236}">
                <a16:creationId xmlns="" xmlns:a16="http://schemas.microsoft.com/office/drawing/2014/main" id="{E0DCA810-D3A0-46F6-9404-411550B3B75A}"/>
              </a:ext>
            </a:extLst>
          </p:cNvPr>
          <p:cNvSpPr txBox="1"/>
          <p:nvPr/>
        </p:nvSpPr>
        <p:spPr>
          <a:xfrm>
            <a:off x="3087269" y="5132729"/>
            <a:ext cx="2225217" cy="369332"/>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white"/>
                </a:solidFill>
                <a:effectLst/>
                <a:uLnTx/>
                <a:uFillTx/>
                <a:latin typeface="微软雅黑 Light" panose="020B0502040204020203" pitchFamily="34" charset="-122"/>
                <a:ea typeface="微软雅黑 Light" panose="020B0502040204020203" pitchFamily="34" charset="-122"/>
                <a:cs typeface="+mn-cs"/>
              </a:rPr>
              <a:t>答辩人</a:t>
            </a:r>
            <a:r>
              <a:rPr kumimoji="0" lang="zh-CN" altLang="en-US" sz="1800" b="0" i="0" u="none" strike="noStrike" kern="1200" cap="none" spc="0" normalizeH="0" baseline="0" noProof="0" dirty="0" smtClean="0">
                <a:ln>
                  <a:noFill/>
                </a:ln>
                <a:solidFill>
                  <a:prstClr val="white"/>
                </a:solidFill>
                <a:effectLst/>
                <a:uLnTx/>
                <a:uFillTx/>
                <a:latin typeface="微软雅黑 Light" panose="020B0502040204020203" pitchFamily="34" charset="-122"/>
                <a:ea typeface="微软雅黑 Light" panose="020B0502040204020203" pitchFamily="34" charset="-122"/>
                <a:cs typeface="+mn-cs"/>
              </a:rPr>
              <a:t>：李占鳌</a:t>
            </a:r>
            <a:endParaRPr kumimoji="0" lang="zh-CN" altLang="en-US" sz="1800" b="0" i="0" u="none" strike="noStrike" kern="1200" cap="none" spc="0" normalizeH="0" baseline="0" noProof="0" dirty="0">
              <a:ln>
                <a:noFill/>
              </a:ln>
              <a:solidFill>
                <a:prstClr val="white"/>
              </a:solidFill>
              <a:effectLst/>
              <a:uLnTx/>
              <a:uFillTx/>
              <a:latin typeface="微软雅黑 Light" panose="020B0502040204020203" pitchFamily="34" charset="-122"/>
              <a:ea typeface="微软雅黑 Light" panose="020B0502040204020203" pitchFamily="34" charset="-122"/>
              <a:cs typeface="+mn-cs"/>
            </a:endParaRPr>
          </a:p>
        </p:txBody>
      </p:sp>
      <p:sp>
        <p:nvSpPr>
          <p:cNvPr id="14" name="文本框 13">
            <a:extLst>
              <a:ext uri="{FF2B5EF4-FFF2-40B4-BE49-F238E27FC236}">
                <a16:creationId xmlns="" xmlns:a16="http://schemas.microsoft.com/office/drawing/2014/main" id="{F6ED5B48-89D9-4028-B75B-108A4161CE1D}"/>
              </a:ext>
            </a:extLst>
          </p:cNvPr>
          <p:cNvSpPr txBox="1"/>
          <p:nvPr/>
        </p:nvSpPr>
        <p:spPr>
          <a:xfrm>
            <a:off x="6940887" y="5132729"/>
            <a:ext cx="2102472" cy="369332"/>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white"/>
                </a:solidFill>
                <a:effectLst/>
                <a:uLnTx/>
                <a:uFillTx/>
                <a:latin typeface="微软雅黑 Light" panose="020B0502040204020203" pitchFamily="34" charset="-122"/>
                <a:ea typeface="微软雅黑 Light" panose="020B0502040204020203" pitchFamily="34" charset="-122"/>
                <a:cs typeface="+mn-cs"/>
              </a:rPr>
              <a:t>指导老师</a:t>
            </a:r>
            <a:r>
              <a:rPr kumimoji="0" lang="zh-CN" altLang="en-US" sz="1800" b="0" i="0" u="none" strike="noStrike" kern="1200" cap="none" spc="0" normalizeH="0" baseline="0" noProof="0" dirty="0" smtClean="0">
                <a:ln>
                  <a:noFill/>
                </a:ln>
                <a:solidFill>
                  <a:prstClr val="white"/>
                </a:solidFill>
                <a:effectLst/>
                <a:uLnTx/>
                <a:uFillTx/>
                <a:latin typeface="微软雅黑 Light" panose="020B0502040204020203" pitchFamily="34" charset="-122"/>
                <a:ea typeface="微软雅黑 Light" panose="020B0502040204020203" pitchFamily="34" charset="-122"/>
                <a:cs typeface="+mn-cs"/>
              </a:rPr>
              <a:t>：墨绍山</a:t>
            </a:r>
            <a:endParaRPr kumimoji="0" lang="zh-CN" altLang="en-US" sz="1800" b="0" i="0" u="none" strike="noStrike" kern="1200" cap="none" spc="0" normalizeH="0" baseline="0" noProof="0" dirty="0">
              <a:ln>
                <a:noFill/>
              </a:ln>
              <a:solidFill>
                <a:prstClr val="white"/>
              </a:solidFill>
              <a:effectLst/>
              <a:uLnTx/>
              <a:uFillTx/>
              <a:latin typeface="微软雅黑 Light" panose="020B0502040204020203" pitchFamily="34" charset="-122"/>
              <a:ea typeface="微软雅黑 Light" panose="020B0502040204020203" pitchFamily="34" charset="-122"/>
              <a:cs typeface="+mn-cs"/>
            </a:endParaRPr>
          </a:p>
        </p:txBody>
      </p:sp>
      <p:sp>
        <p:nvSpPr>
          <p:cNvPr id="16" name="文本框 15">
            <a:extLst>
              <a:ext uri="{FF2B5EF4-FFF2-40B4-BE49-F238E27FC236}">
                <a16:creationId xmlns="" xmlns:a16="http://schemas.microsoft.com/office/drawing/2014/main" id="{39485746-07DE-483C-B14C-8EC5825E182B}"/>
              </a:ext>
            </a:extLst>
          </p:cNvPr>
          <p:cNvSpPr txBox="1"/>
          <p:nvPr/>
        </p:nvSpPr>
        <p:spPr>
          <a:xfrm>
            <a:off x="4483101" y="4214199"/>
            <a:ext cx="3987799" cy="584775"/>
          </a:xfrm>
          <a:prstGeom prst="rect">
            <a:avLst/>
          </a:prstGeom>
          <a:noFill/>
        </p:spPr>
        <p:txBody>
          <a:bodyPr wrap="square" rtlCol="0">
            <a:spAutoFit/>
          </a:bodyPr>
          <a:lstStyle/>
          <a:p>
            <a:r>
              <a:rPr lang="zh-CN" altLang="en-US" sz="3200" dirty="0" smtClean="0"/>
              <a:t>鹤山市发展和改革局</a:t>
            </a:r>
            <a:endParaRPr lang="zh-CN" altLang="en-US" sz="3200" dirty="0"/>
          </a:p>
        </p:txBody>
      </p:sp>
      <p:sp>
        <p:nvSpPr>
          <p:cNvPr id="18" name="文本框 17">
            <a:extLst>
              <a:ext uri="{FF2B5EF4-FFF2-40B4-BE49-F238E27FC236}">
                <a16:creationId xmlns="" xmlns:a16="http://schemas.microsoft.com/office/drawing/2014/main" id="{D21C8495-276D-4761-A9E3-DF8F86322B25}"/>
              </a:ext>
            </a:extLst>
          </p:cNvPr>
          <p:cNvSpPr txBox="1"/>
          <p:nvPr/>
        </p:nvSpPr>
        <p:spPr>
          <a:xfrm>
            <a:off x="1943100" y="2368566"/>
            <a:ext cx="9309100" cy="1446550"/>
          </a:xfrm>
          <a:prstGeom prst="rect">
            <a:avLst/>
          </a:prstGeom>
          <a:noFill/>
        </p:spPr>
        <p:txBody>
          <a:bodyPr wrap="square" rtlCol="0">
            <a:spAutoFit/>
          </a:bodyPr>
          <a:lstStyle/>
          <a:p>
            <a:pPr algn="ctr"/>
            <a:r>
              <a:rPr lang="zh-CN" altLang="en-US" sz="4400" b="1" dirty="0" smtClean="0"/>
              <a:t>关于</a:t>
            </a:r>
            <a:r>
              <a:rPr lang="en-US" altLang="zh-CN" sz="4400" b="1" dirty="0" smtClean="0"/>
              <a:t>《</a:t>
            </a:r>
            <a:r>
              <a:rPr lang="zh-CN" altLang="en-US" sz="4400" b="1" dirty="0" smtClean="0"/>
              <a:t>鹤山市地方储备粮油管理办法</a:t>
            </a:r>
            <a:r>
              <a:rPr lang="en-US" altLang="zh-CN" sz="4400" b="1" dirty="0" smtClean="0"/>
              <a:t>》</a:t>
            </a:r>
            <a:r>
              <a:rPr lang="zh-CN" altLang="en-US" sz="4400" b="1" dirty="0" smtClean="0"/>
              <a:t>的政策解读</a:t>
            </a:r>
            <a:endParaRPr lang="zh-CN" altLang="en-US" sz="4400" b="1" dirty="0"/>
          </a:p>
        </p:txBody>
      </p:sp>
    </p:spTree>
    <p:extLst>
      <p:ext uri="{BB962C8B-B14F-4D97-AF65-F5344CB8AC3E}">
        <p14:creationId xmlns="" xmlns:p14="http://schemas.microsoft.com/office/powerpoint/2010/main" val="1233592596"/>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D4F6A"/>
        </a:solidFill>
        <a:effectLst/>
      </p:bgPr>
    </p:bg>
    <p:spTree>
      <p:nvGrpSpPr>
        <p:cNvPr id="1" name=""/>
        <p:cNvGrpSpPr/>
        <p:nvPr/>
      </p:nvGrpSpPr>
      <p:grpSpPr>
        <a:xfrm>
          <a:off x="0" y="0"/>
          <a:ext cx="0" cy="0"/>
          <a:chOff x="0" y="0"/>
          <a:chExt cx="0" cy="0"/>
        </a:xfrm>
      </p:grpSpPr>
      <p:sp>
        <p:nvSpPr>
          <p:cNvPr id="20" name="文本框 19">
            <a:extLst>
              <a:ext uri="{FF2B5EF4-FFF2-40B4-BE49-F238E27FC236}">
                <a16:creationId xmlns="" xmlns:a16="http://schemas.microsoft.com/office/drawing/2014/main" id="{377D6B4A-D5A9-4FAE-89F4-117805EC8A4B}"/>
              </a:ext>
            </a:extLst>
          </p:cNvPr>
          <p:cNvSpPr txBox="1"/>
          <p:nvPr/>
        </p:nvSpPr>
        <p:spPr>
          <a:xfrm>
            <a:off x="535845" y="519576"/>
            <a:ext cx="3481136" cy="830997"/>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0" lang="zh-CN" altLang="en-US" sz="4800" b="0" i="0" u="none" strike="noStrike" kern="1200" cap="none" spc="0" normalizeH="0" baseline="0" noProof="0" dirty="0">
                <a:ln>
                  <a:noFill/>
                </a:ln>
                <a:solidFill>
                  <a:srgbClr val="2D4F6A"/>
                </a:solidFill>
                <a:effectLst/>
                <a:uLnTx/>
                <a:uFillTx/>
                <a:latin typeface="微软雅黑" panose="020B0503020204020204" pitchFamily="34" charset="-122"/>
                <a:ea typeface="微软雅黑" panose="020B0503020204020204" pitchFamily="34" charset="-122"/>
                <a:cs typeface="+mn-cs"/>
              </a:rPr>
              <a:t>目 录</a:t>
            </a:r>
            <a:r>
              <a:rPr kumimoji="0" lang="en-US" altLang="zh-CN" sz="2400" b="0" i="0" u="none" strike="noStrike" kern="1200" cap="none" spc="0" normalizeH="0" baseline="0" noProof="0" dirty="0">
                <a:ln>
                  <a:noFill/>
                </a:ln>
                <a:solidFill>
                  <a:srgbClr val="2D4F6A"/>
                </a:solidFill>
                <a:effectLst/>
                <a:uLnTx/>
                <a:uFillTx/>
                <a:latin typeface="微软雅黑" panose="020B0503020204020204" pitchFamily="34" charset="-122"/>
                <a:ea typeface="微软雅黑" panose="020B0503020204020204" pitchFamily="34" charset="-122"/>
                <a:cs typeface="+mn-cs"/>
              </a:rPr>
              <a:t>/CONTENTS</a:t>
            </a:r>
            <a:endParaRPr kumimoji="0" lang="zh-CN" altLang="en-US" sz="5400" b="0" i="0" u="none" strike="noStrike" kern="1200" cap="none" spc="0" normalizeH="0" baseline="0" noProof="0" dirty="0">
              <a:ln>
                <a:noFill/>
              </a:ln>
              <a:solidFill>
                <a:srgbClr val="2D4F6A"/>
              </a:solidFill>
              <a:effectLst/>
              <a:uLnTx/>
              <a:uFillTx/>
              <a:latin typeface="微软雅黑" panose="020B0503020204020204" pitchFamily="34" charset="-122"/>
              <a:ea typeface="微软雅黑" panose="020B0503020204020204" pitchFamily="34" charset="-122"/>
              <a:cs typeface="+mn-cs"/>
            </a:endParaRPr>
          </a:p>
        </p:txBody>
      </p:sp>
      <p:sp>
        <p:nvSpPr>
          <p:cNvPr id="22" name="椭圆 21">
            <a:extLst>
              <a:ext uri="{FF2B5EF4-FFF2-40B4-BE49-F238E27FC236}">
                <a16:creationId xmlns="" xmlns:a16="http://schemas.microsoft.com/office/drawing/2014/main" id="{192E6862-A6D6-450D-8753-34959EE5D79C}"/>
              </a:ext>
            </a:extLst>
          </p:cNvPr>
          <p:cNvSpPr/>
          <p:nvPr/>
        </p:nvSpPr>
        <p:spPr>
          <a:xfrm>
            <a:off x="4211912" y="2500286"/>
            <a:ext cx="620599" cy="620599"/>
          </a:xfrm>
          <a:prstGeom prst="ellipse">
            <a:avLst/>
          </a:prstGeom>
          <a:solidFill>
            <a:srgbClr val="2D4F6A"/>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chemeClr val="tx1">
                  <a:lumMod val="85000"/>
                  <a:lumOff val="15000"/>
                </a:schemeClr>
              </a:solidFill>
              <a:effectLst/>
              <a:uLnTx/>
              <a:uFillTx/>
              <a:latin typeface="等线" panose="020F0502020204030204"/>
              <a:ea typeface="等线" panose="02010600030101010101" pitchFamily="2" charset="-122"/>
              <a:cs typeface="+mn-cs"/>
            </a:endParaRPr>
          </a:p>
        </p:txBody>
      </p:sp>
      <p:sp>
        <p:nvSpPr>
          <p:cNvPr id="23" name="椭圆 22">
            <a:extLst>
              <a:ext uri="{FF2B5EF4-FFF2-40B4-BE49-F238E27FC236}">
                <a16:creationId xmlns="" xmlns:a16="http://schemas.microsoft.com/office/drawing/2014/main" id="{9C2A9DE0-E0E4-4A2C-BAA6-AF660D4DC832}"/>
              </a:ext>
            </a:extLst>
          </p:cNvPr>
          <p:cNvSpPr/>
          <p:nvPr/>
        </p:nvSpPr>
        <p:spPr>
          <a:xfrm>
            <a:off x="4246547" y="4238067"/>
            <a:ext cx="620599" cy="620599"/>
          </a:xfrm>
          <a:prstGeom prst="ellipse">
            <a:avLst/>
          </a:prstGeom>
          <a:solidFill>
            <a:srgbClr val="2D4F6A"/>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chemeClr val="tx1">
                  <a:lumMod val="85000"/>
                  <a:lumOff val="15000"/>
                </a:schemeClr>
              </a:solidFill>
              <a:effectLst/>
              <a:uLnTx/>
              <a:uFillTx/>
              <a:latin typeface="等线" panose="020F0502020204030204"/>
              <a:ea typeface="等线" panose="02010600030101010101" pitchFamily="2" charset="-122"/>
              <a:cs typeface="+mn-cs"/>
            </a:endParaRPr>
          </a:p>
        </p:txBody>
      </p:sp>
      <p:sp>
        <p:nvSpPr>
          <p:cNvPr id="24" name="椭圆 23">
            <a:extLst>
              <a:ext uri="{FF2B5EF4-FFF2-40B4-BE49-F238E27FC236}">
                <a16:creationId xmlns="" xmlns:a16="http://schemas.microsoft.com/office/drawing/2014/main" id="{39C4DD7E-307A-4AA1-B609-946E2C96958F}"/>
              </a:ext>
            </a:extLst>
          </p:cNvPr>
          <p:cNvSpPr/>
          <p:nvPr/>
        </p:nvSpPr>
        <p:spPr>
          <a:xfrm>
            <a:off x="4208447" y="1725586"/>
            <a:ext cx="620599" cy="620599"/>
          </a:xfrm>
          <a:prstGeom prst="ellipse">
            <a:avLst/>
          </a:prstGeom>
          <a:solidFill>
            <a:srgbClr val="2D4F6A"/>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chemeClr val="tx1">
                  <a:lumMod val="85000"/>
                  <a:lumOff val="15000"/>
                </a:schemeClr>
              </a:solidFill>
              <a:effectLst/>
              <a:uLnTx/>
              <a:uFillTx/>
              <a:latin typeface="等线" panose="020F0502020204030204"/>
              <a:ea typeface="等线" panose="02010600030101010101" pitchFamily="2" charset="-122"/>
              <a:cs typeface="+mn-cs"/>
            </a:endParaRPr>
          </a:p>
        </p:txBody>
      </p:sp>
      <p:sp>
        <p:nvSpPr>
          <p:cNvPr id="25" name="文本框 24">
            <a:extLst>
              <a:ext uri="{FF2B5EF4-FFF2-40B4-BE49-F238E27FC236}">
                <a16:creationId xmlns="" xmlns:a16="http://schemas.microsoft.com/office/drawing/2014/main" id="{663CD593-5095-4D93-AFF7-0235B9C7FA61}"/>
              </a:ext>
            </a:extLst>
          </p:cNvPr>
          <p:cNvSpPr txBox="1"/>
          <p:nvPr/>
        </p:nvSpPr>
        <p:spPr>
          <a:xfrm>
            <a:off x="4217071" y="1782508"/>
            <a:ext cx="864132"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800" b="0"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01</a:t>
            </a:r>
            <a:endParaRPr kumimoji="0" lang="zh-CN" altLang="en-US" sz="2800" b="0"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endParaRPr>
          </a:p>
        </p:txBody>
      </p:sp>
      <p:sp>
        <p:nvSpPr>
          <p:cNvPr id="26" name="文本框 25">
            <a:extLst>
              <a:ext uri="{FF2B5EF4-FFF2-40B4-BE49-F238E27FC236}">
                <a16:creationId xmlns="" xmlns:a16="http://schemas.microsoft.com/office/drawing/2014/main" id="{386DF0EF-45C5-4FF1-8883-59E445548DD7}"/>
              </a:ext>
            </a:extLst>
          </p:cNvPr>
          <p:cNvSpPr txBox="1"/>
          <p:nvPr/>
        </p:nvSpPr>
        <p:spPr>
          <a:xfrm>
            <a:off x="4938433" y="2588380"/>
            <a:ext cx="3136076" cy="523220"/>
          </a:xfrm>
          <a:prstGeom prst="rect">
            <a:avLst/>
          </a:prstGeom>
          <a:noFill/>
        </p:spPr>
        <p:txBody>
          <a:bodyPr wrap="square" rtlCol="0">
            <a:spAutoFit/>
          </a:bodyPr>
          <a:lstStyle/>
          <a:p>
            <a:pPr lvl="0" algn="dist">
              <a:defRPr/>
            </a:pPr>
            <a:r>
              <a:rPr lang="zh-CN" altLang="en-US" sz="2800" dirty="0" smtClean="0"/>
              <a:t>修订依据</a:t>
            </a:r>
            <a:endParaRPr kumimoji="0" lang="zh-CN" altLang="en-US" sz="2800" b="0" i="0" u="none" strike="noStrike" kern="1200" cap="none" spc="0" normalizeH="0" baseline="0" noProof="0" dirty="0">
              <a:ln>
                <a:noFill/>
              </a:ln>
              <a:solidFill>
                <a:schemeClr val="tx1">
                  <a:lumMod val="85000"/>
                  <a:lumOff val="15000"/>
                </a:schemeClr>
              </a:solidFill>
              <a:effectLst/>
              <a:uLnTx/>
              <a:uFillTx/>
              <a:latin typeface="微软雅黑 Light" panose="020B0502040204020203" pitchFamily="34" charset="-122"/>
              <a:ea typeface="微软雅黑 Light" panose="020B0502040204020203" pitchFamily="34" charset="-122"/>
              <a:cs typeface="+mn-cs"/>
            </a:endParaRPr>
          </a:p>
        </p:txBody>
      </p:sp>
      <p:sp>
        <p:nvSpPr>
          <p:cNvPr id="27" name="文本框 26">
            <a:extLst>
              <a:ext uri="{FF2B5EF4-FFF2-40B4-BE49-F238E27FC236}">
                <a16:creationId xmlns="" xmlns:a16="http://schemas.microsoft.com/office/drawing/2014/main" id="{6568764C-CA2D-407A-8BD4-2581A83E594F}"/>
              </a:ext>
            </a:extLst>
          </p:cNvPr>
          <p:cNvSpPr txBox="1"/>
          <p:nvPr/>
        </p:nvSpPr>
        <p:spPr>
          <a:xfrm>
            <a:off x="4227715" y="2557208"/>
            <a:ext cx="864132"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800" b="0" i="0" u="none" strike="noStrike" kern="1200" cap="none" spc="0" normalizeH="0" baseline="0" noProof="0" dirty="0" smtClean="0">
                <a:ln>
                  <a:noFill/>
                </a:ln>
                <a:solidFill>
                  <a:schemeClr val="bg1"/>
                </a:solidFill>
                <a:effectLst/>
                <a:uLnTx/>
                <a:uFillTx/>
                <a:latin typeface="微软雅黑" panose="020B0503020204020204" pitchFamily="34" charset="-122"/>
                <a:ea typeface="微软雅黑" panose="020B0503020204020204" pitchFamily="34" charset="-122"/>
              </a:rPr>
              <a:t>02</a:t>
            </a:r>
            <a:endParaRPr kumimoji="0" lang="zh-CN" altLang="en-US" sz="2800" b="0"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endParaRPr>
          </a:p>
        </p:txBody>
      </p:sp>
      <p:sp>
        <p:nvSpPr>
          <p:cNvPr id="28" name="文本框 27">
            <a:extLst>
              <a:ext uri="{FF2B5EF4-FFF2-40B4-BE49-F238E27FC236}">
                <a16:creationId xmlns="" xmlns:a16="http://schemas.microsoft.com/office/drawing/2014/main" id="{EFDF5D0B-0C4E-4C7D-B14E-0C662191CCDD}"/>
              </a:ext>
            </a:extLst>
          </p:cNvPr>
          <p:cNvSpPr txBox="1"/>
          <p:nvPr/>
        </p:nvSpPr>
        <p:spPr>
          <a:xfrm>
            <a:off x="5050677" y="1788280"/>
            <a:ext cx="3026523" cy="523220"/>
          </a:xfrm>
          <a:prstGeom prst="rect">
            <a:avLst/>
          </a:prstGeom>
          <a:noFill/>
        </p:spPr>
        <p:txBody>
          <a:bodyPr wrap="square" rtlCol="0">
            <a:spAutoFit/>
          </a:bodyPr>
          <a:lstStyle/>
          <a:p>
            <a:pPr lvl="0" algn="dist">
              <a:defRPr/>
            </a:pPr>
            <a:r>
              <a:rPr lang="zh-CN" altLang="en-US" sz="2800" dirty="0" smtClean="0"/>
              <a:t>起草目的</a:t>
            </a:r>
            <a:endParaRPr lang="zh-CN" altLang="en-US" sz="2800" dirty="0">
              <a:solidFill>
                <a:schemeClr val="tx1">
                  <a:lumMod val="85000"/>
                  <a:lumOff val="15000"/>
                </a:schemeClr>
              </a:solidFill>
              <a:latin typeface="微软雅黑 Light" panose="020B0502040204020203" pitchFamily="34" charset="-122"/>
              <a:ea typeface="微软雅黑 Light" panose="020B0502040204020203" pitchFamily="34" charset="-122"/>
            </a:endParaRPr>
          </a:p>
        </p:txBody>
      </p:sp>
      <p:sp>
        <p:nvSpPr>
          <p:cNvPr id="29" name="文本框 28">
            <a:extLst>
              <a:ext uri="{FF2B5EF4-FFF2-40B4-BE49-F238E27FC236}">
                <a16:creationId xmlns="" xmlns:a16="http://schemas.microsoft.com/office/drawing/2014/main" id="{33EB06D4-B7DA-4EBA-9AFC-A41AFDFC6B95}"/>
              </a:ext>
            </a:extLst>
          </p:cNvPr>
          <p:cNvSpPr txBox="1"/>
          <p:nvPr/>
        </p:nvSpPr>
        <p:spPr>
          <a:xfrm>
            <a:off x="4267871" y="4286757"/>
            <a:ext cx="864132"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800" b="0" i="0" u="none" strike="noStrike" kern="1200" cap="none" spc="0" normalizeH="0" baseline="0" noProof="0" dirty="0" smtClean="0">
                <a:ln>
                  <a:noFill/>
                </a:ln>
                <a:solidFill>
                  <a:schemeClr val="bg1"/>
                </a:solidFill>
                <a:effectLst/>
                <a:uLnTx/>
                <a:uFillTx/>
                <a:latin typeface="微软雅黑" panose="020B0503020204020204" pitchFamily="34" charset="-122"/>
                <a:ea typeface="微软雅黑" panose="020B0503020204020204" pitchFamily="34" charset="-122"/>
              </a:rPr>
              <a:t>04</a:t>
            </a:r>
            <a:endParaRPr kumimoji="0" lang="zh-CN" altLang="en-US" sz="2800" b="0"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endParaRPr>
          </a:p>
        </p:txBody>
      </p:sp>
      <p:sp>
        <p:nvSpPr>
          <p:cNvPr id="30" name="文本框 29">
            <a:extLst>
              <a:ext uri="{FF2B5EF4-FFF2-40B4-BE49-F238E27FC236}">
                <a16:creationId xmlns="" xmlns:a16="http://schemas.microsoft.com/office/drawing/2014/main" id="{7C167FA5-C081-455A-BCAC-4269B937E08D}"/>
              </a:ext>
            </a:extLst>
          </p:cNvPr>
          <p:cNvSpPr txBox="1"/>
          <p:nvPr/>
        </p:nvSpPr>
        <p:spPr>
          <a:xfrm>
            <a:off x="4951132" y="4286757"/>
            <a:ext cx="3151468" cy="523220"/>
          </a:xfrm>
          <a:prstGeom prst="rect">
            <a:avLst/>
          </a:prstGeom>
          <a:noFill/>
        </p:spPr>
        <p:txBody>
          <a:bodyPr wrap="square" rtlCol="0">
            <a:spAutoFit/>
          </a:bodyPr>
          <a:lstStyle/>
          <a:p>
            <a:pPr lvl="0" algn="dist">
              <a:defRPr/>
            </a:pPr>
            <a:r>
              <a:rPr lang="zh-CN" altLang="en-US" sz="2800" dirty="0" smtClean="0"/>
              <a:t>主要内容</a:t>
            </a:r>
            <a:endParaRPr kumimoji="0" lang="zh-CN" altLang="en-US" sz="2800" b="0" i="0" u="none" strike="noStrike" kern="1200" cap="none" spc="0" normalizeH="0" baseline="0" noProof="0" dirty="0">
              <a:ln>
                <a:noFill/>
              </a:ln>
              <a:solidFill>
                <a:schemeClr val="tx1">
                  <a:lumMod val="85000"/>
                  <a:lumOff val="15000"/>
                </a:schemeClr>
              </a:solidFill>
              <a:effectLst/>
              <a:uLnTx/>
              <a:uFillTx/>
              <a:latin typeface="微软雅黑 Light" panose="020B0502040204020203" pitchFamily="34" charset="-122"/>
              <a:ea typeface="微软雅黑 Light" panose="020B0502040204020203" pitchFamily="34" charset="-122"/>
              <a:cs typeface="+mn-cs"/>
            </a:endParaRPr>
          </a:p>
        </p:txBody>
      </p:sp>
      <p:sp>
        <p:nvSpPr>
          <p:cNvPr id="15" name="文本框 27">
            <a:extLst>
              <a:ext uri="{FF2B5EF4-FFF2-40B4-BE49-F238E27FC236}">
                <a16:creationId xmlns="" xmlns:a16="http://schemas.microsoft.com/office/drawing/2014/main" id="{EFDF5D0B-0C4E-4C7D-B14E-0C662191CCDD}"/>
              </a:ext>
            </a:extLst>
          </p:cNvPr>
          <p:cNvSpPr txBox="1"/>
          <p:nvPr/>
        </p:nvSpPr>
        <p:spPr>
          <a:xfrm>
            <a:off x="4987176" y="3490080"/>
            <a:ext cx="3128124" cy="523220"/>
          </a:xfrm>
          <a:prstGeom prst="rect">
            <a:avLst/>
          </a:prstGeom>
          <a:noFill/>
        </p:spPr>
        <p:txBody>
          <a:bodyPr wrap="square" rtlCol="0">
            <a:spAutoFit/>
          </a:bodyPr>
          <a:lstStyle/>
          <a:p>
            <a:pPr lvl="0" algn="dist">
              <a:defRPr/>
            </a:pPr>
            <a:r>
              <a:rPr lang="zh-CN" altLang="en-US" sz="2800" dirty="0" smtClean="0"/>
              <a:t>必要性和可行性</a:t>
            </a:r>
            <a:endParaRPr kumimoji="0" lang="zh-CN" altLang="en-US" sz="2800" b="0" i="0" u="none" strike="noStrike" kern="1200" cap="none" spc="0" normalizeH="0" baseline="0" noProof="0" dirty="0">
              <a:ln>
                <a:noFill/>
              </a:ln>
              <a:solidFill>
                <a:schemeClr val="tx1">
                  <a:lumMod val="85000"/>
                  <a:lumOff val="15000"/>
                </a:schemeClr>
              </a:solidFill>
              <a:effectLst/>
              <a:uLnTx/>
              <a:uFillTx/>
              <a:latin typeface="微软雅黑 Light" panose="020B0502040204020203" pitchFamily="34" charset="-122"/>
              <a:ea typeface="微软雅黑 Light" panose="020B0502040204020203" pitchFamily="34" charset="-122"/>
              <a:cs typeface="+mn-cs"/>
            </a:endParaRPr>
          </a:p>
        </p:txBody>
      </p:sp>
      <p:sp>
        <p:nvSpPr>
          <p:cNvPr id="16" name="文本框 26">
            <a:extLst>
              <a:ext uri="{FF2B5EF4-FFF2-40B4-BE49-F238E27FC236}">
                <a16:creationId xmlns="" xmlns:a16="http://schemas.microsoft.com/office/drawing/2014/main" id="{6568764C-CA2D-407A-8BD4-2581A83E594F}"/>
              </a:ext>
            </a:extLst>
          </p:cNvPr>
          <p:cNvSpPr txBox="1"/>
          <p:nvPr/>
        </p:nvSpPr>
        <p:spPr>
          <a:xfrm>
            <a:off x="4088015" y="3382708"/>
            <a:ext cx="864132"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800" b="0" i="0" u="none" strike="noStrike" kern="1200" cap="none" spc="0" normalizeH="0" baseline="0" noProof="0" dirty="0" smtClean="0">
                <a:ln>
                  <a:noFill/>
                </a:ln>
                <a:solidFill>
                  <a:schemeClr val="bg1"/>
                </a:solidFill>
                <a:effectLst/>
                <a:uLnTx/>
                <a:uFillTx/>
                <a:latin typeface="微软雅黑" panose="020B0503020204020204" pitchFamily="34" charset="-122"/>
                <a:ea typeface="微软雅黑" panose="020B0503020204020204" pitchFamily="34" charset="-122"/>
              </a:rPr>
              <a:t>02</a:t>
            </a:r>
            <a:endParaRPr kumimoji="0" lang="zh-CN" altLang="en-US" sz="2800" b="0"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endParaRPr>
          </a:p>
        </p:txBody>
      </p:sp>
      <p:sp>
        <p:nvSpPr>
          <p:cNvPr id="17" name="椭圆 16">
            <a:extLst>
              <a:ext uri="{FF2B5EF4-FFF2-40B4-BE49-F238E27FC236}">
                <a16:creationId xmlns="" xmlns:a16="http://schemas.microsoft.com/office/drawing/2014/main" id="{192E6862-A6D6-450D-8753-34959EE5D79C}"/>
              </a:ext>
            </a:extLst>
          </p:cNvPr>
          <p:cNvSpPr/>
          <p:nvPr/>
        </p:nvSpPr>
        <p:spPr>
          <a:xfrm>
            <a:off x="4211912" y="3389286"/>
            <a:ext cx="620599" cy="620599"/>
          </a:xfrm>
          <a:prstGeom prst="ellipse">
            <a:avLst/>
          </a:prstGeom>
          <a:solidFill>
            <a:srgbClr val="2D4F6A"/>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chemeClr val="tx1">
                  <a:lumMod val="85000"/>
                  <a:lumOff val="15000"/>
                </a:schemeClr>
              </a:solidFill>
              <a:effectLst/>
              <a:uLnTx/>
              <a:uFillTx/>
              <a:latin typeface="等线" panose="020F0502020204030204"/>
              <a:ea typeface="等线" panose="02010600030101010101" pitchFamily="2" charset="-122"/>
              <a:cs typeface="+mn-cs"/>
            </a:endParaRPr>
          </a:p>
        </p:txBody>
      </p:sp>
      <p:sp>
        <p:nvSpPr>
          <p:cNvPr id="18" name="文本框 26">
            <a:extLst>
              <a:ext uri="{FF2B5EF4-FFF2-40B4-BE49-F238E27FC236}">
                <a16:creationId xmlns="" xmlns:a16="http://schemas.microsoft.com/office/drawing/2014/main" id="{6568764C-CA2D-407A-8BD4-2581A83E594F}"/>
              </a:ext>
            </a:extLst>
          </p:cNvPr>
          <p:cNvSpPr txBox="1"/>
          <p:nvPr/>
        </p:nvSpPr>
        <p:spPr>
          <a:xfrm>
            <a:off x="4240415" y="3446208"/>
            <a:ext cx="864132"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800" b="0" i="0" u="none" strike="noStrike" kern="1200" cap="none" spc="0" normalizeH="0" baseline="0" noProof="0" dirty="0" smtClean="0">
                <a:ln>
                  <a:noFill/>
                </a:ln>
                <a:solidFill>
                  <a:schemeClr val="bg1"/>
                </a:solidFill>
                <a:effectLst/>
                <a:uLnTx/>
                <a:uFillTx/>
                <a:latin typeface="微软雅黑" panose="020B0503020204020204" pitchFamily="34" charset="-122"/>
                <a:ea typeface="微软雅黑" panose="020B0503020204020204" pitchFamily="34" charset="-122"/>
              </a:rPr>
              <a:t>03 </a:t>
            </a:r>
            <a:endParaRPr kumimoji="0" lang="zh-CN" altLang="en-US" sz="2800" b="0"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endParaRPr>
          </a:p>
        </p:txBody>
      </p:sp>
    </p:spTree>
    <p:extLst>
      <p:ext uri="{BB962C8B-B14F-4D97-AF65-F5344CB8AC3E}">
        <p14:creationId xmlns="" xmlns:p14="http://schemas.microsoft.com/office/powerpoint/2010/main" val="1760817955"/>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矩形 69"/>
          <p:cNvSpPr/>
          <p:nvPr/>
        </p:nvSpPr>
        <p:spPr>
          <a:xfrm>
            <a:off x="-6608" y="599725"/>
            <a:ext cx="12198608" cy="524855"/>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cs typeface="+mn-ea"/>
            </a:endParaRPr>
          </a:p>
        </p:txBody>
      </p:sp>
      <p:grpSp>
        <p:nvGrpSpPr>
          <p:cNvPr id="2" name="组合 1"/>
          <p:cNvGrpSpPr/>
          <p:nvPr/>
        </p:nvGrpSpPr>
        <p:grpSpPr>
          <a:xfrm>
            <a:off x="4079776" y="548680"/>
            <a:ext cx="4320480" cy="631137"/>
            <a:chOff x="3059832" y="411510"/>
            <a:chExt cx="3240360" cy="473353"/>
          </a:xfrm>
        </p:grpSpPr>
        <p:grpSp>
          <p:nvGrpSpPr>
            <p:cNvPr id="3" name="组合 70"/>
            <p:cNvGrpSpPr/>
            <p:nvPr/>
          </p:nvGrpSpPr>
          <p:grpSpPr>
            <a:xfrm>
              <a:off x="3059832" y="427715"/>
              <a:ext cx="3240360" cy="457148"/>
              <a:chOff x="4143851" y="532568"/>
              <a:chExt cx="4142700" cy="584449"/>
            </a:xfrm>
          </p:grpSpPr>
          <p:sp>
            <p:nvSpPr>
              <p:cNvPr id="72" name="圆角矩形 71"/>
              <p:cNvSpPr/>
              <p:nvPr/>
            </p:nvSpPr>
            <p:spPr>
              <a:xfrm>
                <a:off x="4143851" y="532568"/>
                <a:ext cx="4142700" cy="584449"/>
              </a:xfrm>
              <a:prstGeom prst="roundRect">
                <a:avLst>
                  <a:gd name="adj" fmla="val 50000"/>
                </a:avLst>
              </a:prstGeom>
              <a:gradFill flip="none" rotWithShape="1">
                <a:gsLst>
                  <a:gs pos="61000">
                    <a:srgbClr val="F6F6F6"/>
                  </a:gs>
                  <a:gs pos="30000">
                    <a:srgbClr val="E0E0E0"/>
                  </a:gs>
                  <a:gs pos="1000">
                    <a:srgbClr val="DEDEDE"/>
                  </a:gs>
                  <a:gs pos="100000">
                    <a:schemeClr val="bg1"/>
                  </a:gs>
                </a:gsLst>
                <a:lin ang="13500000" scaled="1"/>
                <a:tileRect/>
              </a:gradFill>
              <a:ln w="19050">
                <a:noFill/>
              </a:ln>
              <a:effectLst>
                <a:outerShdw blurRad="241300" dist="177800" dir="2700000" algn="tl"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latin typeface="+mn-ea"/>
                  <a:cs typeface="+mn-ea"/>
                </a:endParaRPr>
              </a:p>
            </p:txBody>
          </p:sp>
          <p:sp>
            <p:nvSpPr>
              <p:cNvPr id="73" name="圆角矩形 72"/>
              <p:cNvSpPr/>
              <p:nvPr/>
            </p:nvSpPr>
            <p:spPr>
              <a:xfrm>
                <a:off x="4177197" y="548816"/>
                <a:ext cx="4088103" cy="551953"/>
              </a:xfrm>
              <a:prstGeom prst="roundRect">
                <a:avLst>
                  <a:gd name="adj" fmla="val 50000"/>
                </a:avLst>
              </a:prstGeom>
              <a:gradFill>
                <a:gsLst>
                  <a:gs pos="0">
                    <a:schemeClr val="bg1">
                      <a:lumMod val="89000"/>
                    </a:schemeClr>
                  </a:gs>
                  <a:gs pos="67000">
                    <a:srgbClr val="F9F9F9"/>
                  </a:gs>
                </a:gsLst>
                <a:lin ang="2700000" scaled="1"/>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latin typeface="+mn-ea"/>
                  <a:cs typeface="+mn-ea"/>
                </a:endParaRPr>
              </a:p>
            </p:txBody>
          </p:sp>
        </p:grpSp>
        <p:sp>
          <p:nvSpPr>
            <p:cNvPr id="74" name="TextBox 73"/>
            <p:cNvSpPr txBox="1"/>
            <p:nvPr/>
          </p:nvSpPr>
          <p:spPr>
            <a:xfrm>
              <a:off x="3559503" y="411510"/>
              <a:ext cx="2241018" cy="438581"/>
            </a:xfrm>
            <a:prstGeom prst="rect">
              <a:avLst/>
            </a:prstGeom>
            <a:noFill/>
          </p:spPr>
          <p:txBody>
            <a:bodyPr wrap="square" rtlCol="0">
              <a:spAutoFit/>
            </a:bodyPr>
            <a:lstStyle/>
            <a:p>
              <a:pPr algn="ctr">
                <a:defRPr/>
              </a:pPr>
              <a:r>
                <a:rPr lang="zh-CN" altLang="en-US" sz="3200" dirty="0" smtClean="0">
                  <a:ln w="18415" cmpd="sng">
                    <a:noFill/>
                    <a:prstDash val="solid"/>
                  </a:ln>
                  <a:solidFill>
                    <a:srgbClr val="2D4F6A"/>
                  </a:solidFill>
                  <a:effectLst>
                    <a:outerShdw blurRad="63500" sx="102000" sy="102000" algn="ctr" rotWithShape="0">
                      <a:prstClr val="black">
                        <a:alpha val="40000"/>
                      </a:prstClr>
                    </a:outerShdw>
                  </a:effectLst>
                  <a:latin typeface="微软雅黑 Light" panose="020B0502040204020203" pitchFamily="34" charset="-122"/>
                  <a:ea typeface="微软雅黑 Light" panose="020B0502040204020203" pitchFamily="34" charset="-122"/>
                </a:rPr>
                <a:t>起草目的</a:t>
              </a:r>
            </a:p>
          </p:txBody>
        </p:sp>
      </p:grpSp>
      <p:grpSp>
        <p:nvGrpSpPr>
          <p:cNvPr id="4" name="组合 86"/>
          <p:cNvGrpSpPr/>
          <p:nvPr/>
        </p:nvGrpSpPr>
        <p:grpSpPr>
          <a:xfrm>
            <a:off x="3405858" y="2667659"/>
            <a:ext cx="1340937" cy="2641599"/>
            <a:chOff x="2210594" y="1810545"/>
            <a:chExt cx="1005703" cy="1981199"/>
          </a:xfrm>
        </p:grpSpPr>
        <p:cxnSp>
          <p:nvCxnSpPr>
            <p:cNvPr id="88" name="直接连接符 87"/>
            <p:cNvCxnSpPr/>
            <p:nvPr/>
          </p:nvCxnSpPr>
          <p:spPr>
            <a:xfrm>
              <a:off x="2210594" y="3160810"/>
              <a:ext cx="1005703" cy="630934"/>
            </a:xfrm>
            <a:prstGeom prst="line">
              <a:avLst/>
            </a:prstGeom>
            <a:ln w="12700">
              <a:solidFill>
                <a:srgbClr val="5A8A26"/>
              </a:solidFill>
              <a:prstDash val="dash"/>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flipV="1">
              <a:off x="2210594" y="1810545"/>
              <a:ext cx="943881" cy="581419"/>
            </a:xfrm>
            <a:prstGeom prst="line">
              <a:avLst/>
            </a:prstGeom>
            <a:ln w="12700">
              <a:solidFill>
                <a:srgbClr val="5A8A26"/>
              </a:solidFill>
              <a:prstDash val="dash"/>
            </a:ln>
          </p:spPr>
          <p:style>
            <a:lnRef idx="1">
              <a:schemeClr val="accent1"/>
            </a:lnRef>
            <a:fillRef idx="0">
              <a:schemeClr val="accent1"/>
            </a:fillRef>
            <a:effectRef idx="0">
              <a:schemeClr val="accent1"/>
            </a:effectRef>
            <a:fontRef idx="minor">
              <a:schemeClr val="tx1"/>
            </a:fontRef>
          </p:style>
        </p:cxnSp>
      </p:grpSp>
      <p:grpSp>
        <p:nvGrpSpPr>
          <p:cNvPr id="5" name="组合 90"/>
          <p:cNvGrpSpPr/>
          <p:nvPr/>
        </p:nvGrpSpPr>
        <p:grpSpPr>
          <a:xfrm>
            <a:off x="4631693" y="1516717"/>
            <a:ext cx="6072819" cy="2026583"/>
            <a:chOff x="4304043" y="1286668"/>
            <a:chExt cx="3837944" cy="2757793"/>
          </a:xfrm>
          <a:effectLst>
            <a:outerShdw blurRad="381000" dist="254000" dir="8100000" algn="tr" rotWithShape="0">
              <a:prstClr val="black">
                <a:alpha val="40000"/>
              </a:prstClr>
            </a:outerShdw>
          </a:effectLst>
        </p:grpSpPr>
        <p:sp>
          <p:nvSpPr>
            <p:cNvPr id="92" name="圆角矩形 91"/>
            <p:cNvSpPr/>
            <p:nvPr/>
          </p:nvSpPr>
          <p:spPr>
            <a:xfrm>
              <a:off x="4304043" y="1286668"/>
              <a:ext cx="3837944"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endParaRPr>
            </a:p>
          </p:txBody>
        </p:sp>
        <p:sp>
          <p:nvSpPr>
            <p:cNvPr id="93" name="圆角矩形 92"/>
            <p:cNvSpPr/>
            <p:nvPr/>
          </p:nvSpPr>
          <p:spPr>
            <a:xfrm>
              <a:off x="4351931" y="1367703"/>
              <a:ext cx="3742172" cy="259572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endParaRPr>
            </a:p>
          </p:txBody>
        </p:sp>
      </p:grpSp>
      <p:grpSp>
        <p:nvGrpSpPr>
          <p:cNvPr id="6" name="组合 93"/>
          <p:cNvGrpSpPr/>
          <p:nvPr/>
        </p:nvGrpSpPr>
        <p:grpSpPr>
          <a:xfrm>
            <a:off x="1385580" y="2886458"/>
            <a:ext cx="2269451" cy="2269445"/>
            <a:chOff x="304800" y="673100"/>
            <a:chExt cx="4000500" cy="4000500"/>
          </a:xfrm>
          <a:effectLst>
            <a:outerShdw blurRad="444500" dist="254000" dir="8100000" algn="tr" rotWithShape="0">
              <a:prstClr val="black">
                <a:alpha val="50000"/>
              </a:prstClr>
            </a:outerShdw>
          </a:effectLst>
        </p:grpSpPr>
        <p:sp>
          <p:nvSpPr>
            <p:cNvPr id="104" name="同心圆 10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defTabSz="1219170">
                <a:defRPr/>
              </a:pPr>
              <a:endParaRPr lang="zh-CN" altLang="en-US" sz="2400" kern="0" dirty="0">
                <a:solidFill>
                  <a:sysClr val="windowText" lastClr="000000"/>
                </a:solidFill>
                <a:latin typeface="Calibri"/>
                <a:cs typeface="+mn-ea"/>
              </a:endParaRPr>
            </a:p>
          </p:txBody>
        </p:sp>
        <p:sp>
          <p:nvSpPr>
            <p:cNvPr id="105" name="椭圆 104"/>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algn="ctr" defTabSz="1219170">
                <a:defRPr/>
              </a:pPr>
              <a:endParaRPr lang="zh-CN" altLang="en-US" sz="2400" kern="0" dirty="0">
                <a:solidFill>
                  <a:sysClr val="window" lastClr="FFFFFF"/>
                </a:solidFill>
                <a:latin typeface="Calibri"/>
                <a:cs typeface="+mn-ea"/>
              </a:endParaRPr>
            </a:p>
          </p:txBody>
        </p:sp>
      </p:grpSp>
      <p:sp>
        <p:nvSpPr>
          <p:cNvPr id="106" name="文本框 37"/>
          <p:cNvSpPr>
            <a:spLocks noChangeArrowheads="1"/>
          </p:cNvSpPr>
          <p:nvPr/>
        </p:nvSpPr>
        <p:spPr bwMode="auto">
          <a:xfrm>
            <a:off x="967419" y="3277673"/>
            <a:ext cx="2728281" cy="16004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21917" tIns="60958" rIns="121917" bIns="60958">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ctr">
              <a:defRPr/>
            </a:pPr>
            <a:r>
              <a:rPr lang="en-US" altLang="zh-CN" sz="9600" dirty="0" smtClean="0">
                <a:ln w="18415" cmpd="sng">
                  <a:noFill/>
                  <a:prstDash val="solid"/>
                </a:ln>
                <a:solidFill>
                  <a:srgbClr val="2D4F6A"/>
                </a:solidFill>
                <a:effectLst>
                  <a:outerShdw blurRad="63500" sx="102000" sy="102000" algn="ctr" rotWithShape="0">
                    <a:prstClr val="black">
                      <a:alpha val="40000"/>
                    </a:prstClr>
                  </a:outerShdw>
                </a:effectLst>
                <a:latin typeface="微软雅黑 Light" panose="020B0502040204020203" pitchFamily="34" charset="-122"/>
                <a:ea typeface="微软雅黑 Light" panose="020B0502040204020203" pitchFamily="34" charset="-122"/>
              </a:rPr>
              <a:t>01</a:t>
            </a:r>
            <a:endParaRPr lang="zh-CN" altLang="en-US" sz="9600" dirty="0" smtClean="0">
              <a:ln w="18415" cmpd="sng">
                <a:noFill/>
                <a:prstDash val="solid"/>
              </a:ln>
              <a:solidFill>
                <a:srgbClr val="2D4F6A"/>
              </a:solidFill>
              <a:effectLst>
                <a:outerShdw blurRad="63500" sx="102000" sy="102000" algn="ctr" rotWithShape="0">
                  <a:prstClr val="black">
                    <a:alpha val="40000"/>
                  </a:prstClr>
                </a:outerShdw>
              </a:effectLst>
              <a:latin typeface="微软雅黑 Light" panose="020B0502040204020203" pitchFamily="34" charset="-122"/>
              <a:ea typeface="微软雅黑 Light" panose="020B0502040204020203" pitchFamily="34" charset="-122"/>
            </a:endParaRPr>
          </a:p>
        </p:txBody>
      </p:sp>
      <p:sp>
        <p:nvSpPr>
          <p:cNvPr id="107" name="文本1"/>
          <p:cNvSpPr>
            <a:spLocks noChangeArrowheads="1"/>
          </p:cNvSpPr>
          <p:nvPr/>
        </p:nvSpPr>
        <p:spPr bwMode="gray">
          <a:xfrm>
            <a:off x="4810721" y="2133600"/>
            <a:ext cx="5772519" cy="910299"/>
          </a:xfrm>
          <a:prstGeom prst="roundRect">
            <a:avLst>
              <a:gd name="adj" fmla="val 11505"/>
            </a:avLst>
          </a:prstGeom>
          <a:noFill/>
          <a:ln w="28575" cap="flat" cmpd="sng" algn="ctr">
            <a:noFill/>
            <a:prstDash val="solid"/>
          </a:ln>
          <a:effectLst/>
          <a:extLst/>
        </p:spPr>
        <p:txBody>
          <a:bodyPr lIns="91450" tIns="45726" rIns="91450" bIns="45726"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2019</a:t>
            </a:r>
            <a:r>
              <a:rPr lang="zh-CN" altLang="en-US" dirty="0" smtClean="0"/>
              <a:t>年机构改革后，原市粮食局的职能合并至市发展改革局。同时，国家、省均下发了关于加强粮食储备管理的相关文件，对地方储备粮油的轮空期、最低库存等做出了明确的</a:t>
            </a:r>
            <a:r>
              <a:rPr lang="zh-CN" altLang="en-US" dirty="0" smtClean="0"/>
              <a:t>规定。</a:t>
            </a:r>
            <a:endParaRPr lang="zh-CN" altLang="en-US" dirty="0"/>
          </a:p>
        </p:txBody>
      </p:sp>
      <p:grpSp>
        <p:nvGrpSpPr>
          <p:cNvPr id="7" name="组合 111"/>
          <p:cNvGrpSpPr/>
          <p:nvPr/>
        </p:nvGrpSpPr>
        <p:grpSpPr>
          <a:xfrm>
            <a:off x="4631693" y="4483101"/>
            <a:ext cx="6072819" cy="1872160"/>
            <a:chOff x="4304043" y="1286668"/>
            <a:chExt cx="3837944" cy="2757793"/>
          </a:xfrm>
          <a:effectLst>
            <a:outerShdw blurRad="381000" dist="254000" dir="8100000" algn="tr" rotWithShape="0">
              <a:prstClr val="black">
                <a:alpha val="40000"/>
              </a:prstClr>
            </a:outerShdw>
          </a:effectLst>
        </p:grpSpPr>
        <p:sp>
          <p:nvSpPr>
            <p:cNvPr id="113" name="圆角矩形 112"/>
            <p:cNvSpPr/>
            <p:nvPr/>
          </p:nvSpPr>
          <p:spPr>
            <a:xfrm>
              <a:off x="4304043" y="1286668"/>
              <a:ext cx="3837944"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endParaRPr>
            </a:p>
          </p:txBody>
        </p:sp>
        <p:sp>
          <p:nvSpPr>
            <p:cNvPr id="114" name="圆角矩形 113"/>
            <p:cNvSpPr/>
            <p:nvPr/>
          </p:nvSpPr>
          <p:spPr>
            <a:xfrm>
              <a:off x="4351931" y="1367703"/>
              <a:ext cx="3742172" cy="259572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endParaRPr>
            </a:p>
          </p:txBody>
        </p:sp>
      </p:grpSp>
      <p:sp>
        <p:nvSpPr>
          <p:cNvPr id="115" name="文本1"/>
          <p:cNvSpPr>
            <a:spLocks noChangeArrowheads="1"/>
          </p:cNvSpPr>
          <p:nvPr/>
        </p:nvSpPr>
        <p:spPr bwMode="gray">
          <a:xfrm>
            <a:off x="4810721" y="4876800"/>
            <a:ext cx="5772519" cy="1049999"/>
          </a:xfrm>
          <a:prstGeom prst="roundRect">
            <a:avLst>
              <a:gd name="adj" fmla="val 11505"/>
            </a:avLst>
          </a:prstGeom>
          <a:noFill/>
          <a:ln w="28575" cap="flat" cmpd="sng" algn="ctr">
            <a:noFill/>
            <a:prstDash val="solid"/>
          </a:ln>
          <a:effectLst/>
          <a:extLst/>
        </p:spPr>
        <p:txBody>
          <a:bodyPr lIns="91450" tIns="45726" rIns="91450" bIns="45726"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dirty="0" smtClean="0"/>
              <a:t>对应上级部门的管理要求，市发展改革局会同市财政局、市农发行等部门进行研究，并结合我市的实际，对</a:t>
            </a:r>
            <a:r>
              <a:rPr lang="en-US" dirty="0" smtClean="0"/>
              <a:t>2018</a:t>
            </a:r>
            <a:r>
              <a:rPr lang="zh-CN" altLang="en-US" dirty="0" smtClean="0"/>
              <a:t>年印发实施的</a:t>
            </a:r>
            <a:r>
              <a:rPr lang="en-US" altLang="zh-CN" dirty="0" smtClean="0"/>
              <a:t>《</a:t>
            </a:r>
            <a:r>
              <a:rPr lang="zh-CN" altLang="en-US" dirty="0" smtClean="0"/>
              <a:t>鹤山市储备粮油管理办法</a:t>
            </a:r>
            <a:r>
              <a:rPr lang="en-US" altLang="zh-CN" dirty="0" smtClean="0"/>
              <a:t>》</a:t>
            </a:r>
            <a:r>
              <a:rPr lang="zh-CN" altLang="en-US" dirty="0" smtClean="0"/>
              <a:t>进行了修订，形成了新的</a:t>
            </a:r>
            <a:r>
              <a:rPr lang="en-US" altLang="zh-CN" dirty="0" smtClean="0"/>
              <a:t>《</a:t>
            </a:r>
            <a:r>
              <a:rPr lang="zh-CN" altLang="en-US" dirty="0" smtClean="0"/>
              <a:t>鹤山市地方储备粮油管理办法</a:t>
            </a:r>
            <a:r>
              <a:rPr lang="en-US" altLang="zh-CN" dirty="0" smtClean="0"/>
              <a:t>》</a:t>
            </a:r>
            <a:r>
              <a:rPr lang="zh-CN" altLang="en-US" dirty="0" smtClean="0"/>
              <a:t>。</a:t>
            </a:r>
            <a:endParaRPr lang="zh-CN" altLang="en-US" dirty="0"/>
          </a:p>
        </p:txBody>
      </p:sp>
    </p:spTree>
    <p:extLst>
      <p:ext uri="{BB962C8B-B14F-4D97-AF65-F5344CB8AC3E}">
        <p14:creationId xmlns:p14="http://schemas.microsoft.com/office/powerpoint/2010/main" xmlns="" val="2090934980"/>
      </p:ext>
    </p:extLst>
  </p:cSld>
  <p:clrMapOvr>
    <a:masterClrMapping/>
  </p:clrMapOvr>
  <mc:AlternateContent xmlns:mc="http://schemas.openxmlformats.org/markup-compatibility/2006">
    <mc:Choice xmlns:p14="http://schemas.microsoft.com/office/powerpoint/2010/main" xmlns="" Requires="p14">
      <p:transition spd="med" p14:dur="700" advClick="0" advTm="0">
        <p:fade/>
      </p:transition>
    </mc:Choice>
    <mc:Fallback>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fade">
                                      <p:cBhvr>
                                        <p:cTn id="7" dur="500"/>
                                        <p:tgtEl>
                                          <p:spTgt spid="70"/>
                                        </p:tgtEl>
                                      </p:cBhvr>
                                    </p:animEffect>
                                  </p:childTnLst>
                                </p:cTn>
                              </p:par>
                            </p:childTnLst>
                          </p:cTn>
                        </p:par>
                        <p:par>
                          <p:cTn id="8" fill="hold">
                            <p:stCondLst>
                              <p:cond delay="500"/>
                            </p:stCondLst>
                            <p:childTnLst>
                              <p:par>
                                <p:cTn id="9" presetID="23" presetClass="entr" presetSubtype="288"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strVal val="4/3*#ppt_w"/>
                                          </p:val>
                                        </p:tav>
                                        <p:tav tm="100000">
                                          <p:val>
                                            <p:strVal val="#ppt_w"/>
                                          </p:val>
                                        </p:tav>
                                      </p:tavLst>
                                    </p:anim>
                                    <p:anim calcmode="lin" valueType="num">
                                      <p:cBhvr>
                                        <p:cTn id="12" dur="500" fill="hold"/>
                                        <p:tgtEl>
                                          <p:spTgt spid="2"/>
                                        </p:tgtEl>
                                        <p:attrNameLst>
                                          <p:attrName>ppt_h</p:attrName>
                                        </p:attrNameLst>
                                      </p:cBhvr>
                                      <p:tavLst>
                                        <p:tav tm="0">
                                          <p:val>
                                            <p:strVal val="4/3*#ppt_h"/>
                                          </p:val>
                                        </p:tav>
                                        <p:tav tm="100000">
                                          <p:val>
                                            <p:strVal val="#ppt_h"/>
                                          </p:val>
                                        </p:tav>
                                      </p:tavLst>
                                    </p:anim>
                                  </p:childTnLst>
                                </p:cTn>
                              </p:par>
                            </p:childTnLst>
                          </p:cTn>
                        </p:par>
                        <p:par>
                          <p:cTn id="13" fill="hold">
                            <p:stCondLst>
                              <p:cond delay="1000"/>
                            </p:stCondLst>
                            <p:childTnLst>
                              <p:par>
                                <p:cTn id="14" presetID="2" presetClass="entr" presetSubtype="8"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0-#ppt_w/2"/>
                                          </p:val>
                                        </p:tav>
                                        <p:tav tm="100000">
                                          <p:val>
                                            <p:strVal val="#ppt_x"/>
                                          </p:val>
                                        </p:tav>
                                      </p:tavLst>
                                    </p:anim>
                                    <p:anim calcmode="lin" valueType="num">
                                      <p:cBhvr additive="base">
                                        <p:cTn id="17" dur="500" fill="hold"/>
                                        <p:tgtEl>
                                          <p:spTgt spid="6"/>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106"/>
                                        </p:tgtEl>
                                        <p:attrNameLst>
                                          <p:attrName>style.visibility</p:attrName>
                                        </p:attrNameLst>
                                      </p:cBhvr>
                                      <p:to>
                                        <p:strVal val="visible"/>
                                      </p:to>
                                    </p:set>
                                    <p:anim calcmode="lin" valueType="num">
                                      <p:cBhvr>
                                        <p:cTn id="21" dur="500" fill="hold"/>
                                        <p:tgtEl>
                                          <p:spTgt spid="106"/>
                                        </p:tgtEl>
                                        <p:attrNameLst>
                                          <p:attrName>ppt_w</p:attrName>
                                        </p:attrNameLst>
                                      </p:cBhvr>
                                      <p:tavLst>
                                        <p:tav tm="0">
                                          <p:val>
                                            <p:fltVal val="0"/>
                                          </p:val>
                                        </p:tav>
                                        <p:tav tm="100000">
                                          <p:val>
                                            <p:strVal val="#ppt_w"/>
                                          </p:val>
                                        </p:tav>
                                      </p:tavLst>
                                    </p:anim>
                                    <p:anim calcmode="lin" valueType="num">
                                      <p:cBhvr>
                                        <p:cTn id="22" dur="500" fill="hold"/>
                                        <p:tgtEl>
                                          <p:spTgt spid="106"/>
                                        </p:tgtEl>
                                        <p:attrNameLst>
                                          <p:attrName>ppt_h</p:attrName>
                                        </p:attrNameLst>
                                      </p:cBhvr>
                                      <p:tavLst>
                                        <p:tav tm="0">
                                          <p:val>
                                            <p:fltVal val="0"/>
                                          </p:val>
                                        </p:tav>
                                        <p:tav tm="100000">
                                          <p:val>
                                            <p:strVal val="#ppt_h"/>
                                          </p:val>
                                        </p:tav>
                                      </p:tavLst>
                                    </p:anim>
                                    <p:animEffect transition="in" filter="fade">
                                      <p:cBhvr>
                                        <p:cTn id="23" dur="500"/>
                                        <p:tgtEl>
                                          <p:spTgt spid="106"/>
                                        </p:tgtEl>
                                      </p:cBhvr>
                                    </p:animEffect>
                                  </p:childTnLst>
                                </p:cTn>
                              </p:par>
                            </p:childTnLst>
                          </p:cTn>
                        </p:par>
                        <p:par>
                          <p:cTn id="24" fill="hold">
                            <p:stCondLst>
                              <p:cond delay="2000"/>
                            </p:stCondLst>
                            <p:childTnLst>
                              <p:par>
                                <p:cTn id="25" presetID="22" presetClass="entr" presetSubtype="8" fill="hold"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childTnLst>
                          </p:cTn>
                        </p:par>
                        <p:par>
                          <p:cTn id="28" fill="hold">
                            <p:stCondLst>
                              <p:cond delay="2500"/>
                            </p:stCondLst>
                            <p:childTnLst>
                              <p:par>
                                <p:cTn id="29" presetID="42" presetClass="entr" presetSubtype="0" fill="hold"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anim calcmode="lin" valueType="num">
                                      <p:cBhvr>
                                        <p:cTn id="32" dur="500" fill="hold"/>
                                        <p:tgtEl>
                                          <p:spTgt spid="5"/>
                                        </p:tgtEl>
                                        <p:attrNameLst>
                                          <p:attrName>ppt_x</p:attrName>
                                        </p:attrNameLst>
                                      </p:cBhvr>
                                      <p:tavLst>
                                        <p:tav tm="0">
                                          <p:val>
                                            <p:strVal val="#ppt_x"/>
                                          </p:val>
                                        </p:tav>
                                        <p:tav tm="100000">
                                          <p:val>
                                            <p:strVal val="#ppt_x"/>
                                          </p:val>
                                        </p:tav>
                                      </p:tavLst>
                                    </p:anim>
                                    <p:anim calcmode="lin" valueType="num">
                                      <p:cBhvr>
                                        <p:cTn id="33" dur="500" fill="hold"/>
                                        <p:tgtEl>
                                          <p:spTgt spid="5"/>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22" presetClass="entr" presetSubtype="8" fill="hold" grpId="0" nodeType="afterEffect">
                                  <p:stCondLst>
                                    <p:cond delay="0"/>
                                  </p:stCondLst>
                                  <p:childTnLst>
                                    <p:set>
                                      <p:cBhvr>
                                        <p:cTn id="36" dur="1" fill="hold">
                                          <p:stCondLst>
                                            <p:cond delay="0"/>
                                          </p:stCondLst>
                                        </p:cTn>
                                        <p:tgtEl>
                                          <p:spTgt spid="107"/>
                                        </p:tgtEl>
                                        <p:attrNameLst>
                                          <p:attrName>style.visibility</p:attrName>
                                        </p:attrNameLst>
                                      </p:cBhvr>
                                      <p:to>
                                        <p:strVal val="visible"/>
                                      </p:to>
                                    </p:set>
                                    <p:animEffect transition="in" filter="wipe(left)">
                                      <p:cBhvr>
                                        <p:cTn id="37" dur="500"/>
                                        <p:tgtEl>
                                          <p:spTgt spid="107"/>
                                        </p:tgtEl>
                                      </p:cBhvr>
                                    </p:animEffect>
                                  </p:childTnLst>
                                </p:cTn>
                              </p:par>
                            </p:childTnLst>
                          </p:cTn>
                        </p:par>
                        <p:par>
                          <p:cTn id="38" fill="hold">
                            <p:stCondLst>
                              <p:cond delay="3500"/>
                            </p:stCondLst>
                            <p:childTnLst>
                              <p:par>
                                <p:cTn id="39" presetID="42" presetClass="entr" presetSubtype="0" fill="hold" nodeType="after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fade">
                                      <p:cBhvr>
                                        <p:cTn id="41" dur="500"/>
                                        <p:tgtEl>
                                          <p:spTgt spid="7"/>
                                        </p:tgtEl>
                                      </p:cBhvr>
                                    </p:animEffect>
                                    <p:anim calcmode="lin" valueType="num">
                                      <p:cBhvr>
                                        <p:cTn id="42" dur="500" fill="hold"/>
                                        <p:tgtEl>
                                          <p:spTgt spid="7"/>
                                        </p:tgtEl>
                                        <p:attrNameLst>
                                          <p:attrName>ppt_x</p:attrName>
                                        </p:attrNameLst>
                                      </p:cBhvr>
                                      <p:tavLst>
                                        <p:tav tm="0">
                                          <p:val>
                                            <p:strVal val="#ppt_x"/>
                                          </p:val>
                                        </p:tav>
                                        <p:tav tm="100000">
                                          <p:val>
                                            <p:strVal val="#ppt_x"/>
                                          </p:val>
                                        </p:tav>
                                      </p:tavLst>
                                    </p:anim>
                                    <p:anim calcmode="lin" valueType="num">
                                      <p:cBhvr>
                                        <p:cTn id="43" dur="500" fill="hold"/>
                                        <p:tgtEl>
                                          <p:spTgt spid="7"/>
                                        </p:tgtEl>
                                        <p:attrNameLst>
                                          <p:attrName>ppt_y</p:attrName>
                                        </p:attrNameLst>
                                      </p:cBhvr>
                                      <p:tavLst>
                                        <p:tav tm="0">
                                          <p:val>
                                            <p:strVal val="#ppt_y+.1"/>
                                          </p:val>
                                        </p:tav>
                                        <p:tav tm="100000">
                                          <p:val>
                                            <p:strVal val="#ppt_y"/>
                                          </p:val>
                                        </p:tav>
                                      </p:tavLst>
                                    </p:anim>
                                  </p:childTnLst>
                                </p:cTn>
                              </p:par>
                            </p:childTnLst>
                          </p:cTn>
                        </p:par>
                        <p:par>
                          <p:cTn id="44" fill="hold">
                            <p:stCondLst>
                              <p:cond delay="4000"/>
                            </p:stCondLst>
                            <p:childTnLst>
                              <p:par>
                                <p:cTn id="45" presetID="22" presetClass="entr" presetSubtype="8" fill="hold" grpId="0" nodeType="afterEffect">
                                  <p:stCondLst>
                                    <p:cond delay="0"/>
                                  </p:stCondLst>
                                  <p:childTnLst>
                                    <p:set>
                                      <p:cBhvr>
                                        <p:cTn id="46" dur="1" fill="hold">
                                          <p:stCondLst>
                                            <p:cond delay="0"/>
                                          </p:stCondLst>
                                        </p:cTn>
                                        <p:tgtEl>
                                          <p:spTgt spid="115"/>
                                        </p:tgtEl>
                                        <p:attrNameLst>
                                          <p:attrName>style.visibility</p:attrName>
                                        </p:attrNameLst>
                                      </p:cBhvr>
                                      <p:to>
                                        <p:strVal val="visible"/>
                                      </p:to>
                                    </p:set>
                                    <p:animEffect transition="in" filter="wipe(left)">
                                      <p:cBhvr>
                                        <p:cTn id="47" dur="500"/>
                                        <p:tgtEl>
                                          <p:spTgt spid="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106" grpId="0"/>
      <p:bldP spid="107" grpId="0"/>
      <p:bldP spid="1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 xmlns:a16="http://schemas.microsoft.com/office/drawing/2014/main" id="{569060B1-2184-405C-B472-E6FEE689F1F7}"/>
              </a:ext>
            </a:extLst>
          </p:cNvPr>
          <p:cNvSpPr txBox="1"/>
          <p:nvPr/>
        </p:nvSpPr>
        <p:spPr>
          <a:xfrm>
            <a:off x="348344" y="304800"/>
            <a:ext cx="2534556" cy="400110"/>
          </a:xfrm>
          <a:prstGeom prst="rect">
            <a:avLst/>
          </a:prstGeom>
          <a:noFill/>
        </p:spPr>
        <p:txBody>
          <a:bodyPr wrap="square" rtlCol="0">
            <a:spAutoFit/>
          </a:bodyPr>
          <a:lstStyle/>
          <a:p>
            <a:pPr marL="342900" indent="-342900" algn="dist">
              <a:buFont typeface="Arial" panose="020B0604020202020204" pitchFamily="34" charset="0"/>
              <a:buChar char="•"/>
            </a:pPr>
            <a:r>
              <a:rPr lang="zh-CN" altLang="en-US" sz="2000" dirty="0" smtClean="0">
                <a:latin typeface="微软雅黑 Light" panose="020B0502040204020203" pitchFamily="34" charset="-122"/>
                <a:ea typeface="微软雅黑 Light" panose="020B0502040204020203" pitchFamily="34" charset="-122"/>
              </a:rPr>
              <a:t>修订依据</a:t>
            </a:r>
            <a:endParaRPr lang="zh-CN" altLang="en-US" sz="2000" dirty="0">
              <a:latin typeface="微软雅黑 Light" panose="020B0502040204020203" pitchFamily="34" charset="-122"/>
              <a:ea typeface="微软雅黑 Light" panose="020B0502040204020203" pitchFamily="34" charset="-122"/>
            </a:endParaRPr>
          </a:p>
        </p:txBody>
      </p:sp>
      <p:sp>
        <p:nvSpPr>
          <p:cNvPr id="9" name="文本框 22">
            <a:extLst>
              <a:ext uri="{FF2B5EF4-FFF2-40B4-BE49-F238E27FC236}">
                <a16:creationId xmlns="" xmlns:a16="http://schemas.microsoft.com/office/drawing/2014/main" id="{577936BA-E6DC-479E-AA87-17A3EAAA3B45}"/>
              </a:ext>
            </a:extLst>
          </p:cNvPr>
          <p:cNvSpPr txBox="1"/>
          <p:nvPr/>
        </p:nvSpPr>
        <p:spPr>
          <a:xfrm flipH="1">
            <a:off x="1938655" y="1011571"/>
            <a:ext cx="5903595" cy="588623"/>
          </a:xfrm>
          <a:prstGeom prst="rect">
            <a:avLst/>
          </a:prstGeom>
          <a:noFill/>
          <a:ln w="9525">
            <a:noFill/>
            <a:miter/>
          </a:ln>
          <a:effectLst>
            <a:outerShdw sx="999" sy="999" algn="ctr" rotWithShape="0">
              <a:srgbClr val="000000"/>
            </a:outerShdw>
          </a:effectLst>
        </p:spPr>
        <p:txBody>
          <a:bodyPr wrap="square" anchor="t">
            <a:spAutoFit/>
          </a:bodyPr>
          <a:lstStyle/>
          <a:p>
            <a:pPr lvl="0">
              <a:lnSpc>
                <a:spcPct val="150000"/>
              </a:lnSpc>
              <a:defRPr/>
            </a:pPr>
            <a:r>
              <a:rPr lang="en-US" altLang="zh-CN" sz="2400" dirty="0" smtClean="0"/>
              <a:t>《</a:t>
            </a:r>
            <a:r>
              <a:rPr lang="zh-CN" altLang="en-US" sz="2400" dirty="0" smtClean="0"/>
              <a:t>广东省粮食安全保障条例</a:t>
            </a:r>
            <a:r>
              <a:rPr lang="en-US" altLang="zh-CN" sz="2400" dirty="0" smtClean="0"/>
              <a:t>》</a:t>
            </a:r>
            <a:endParaRPr lang="zh-CN" altLang="en-US" sz="2400" dirty="0" smtClean="0">
              <a:ln w="18415" cmpd="sng">
                <a:noFill/>
                <a:prstDash val="solid"/>
              </a:ln>
              <a:solidFill>
                <a:srgbClr val="2D4F6A"/>
              </a:solidFill>
              <a:effectLst>
                <a:outerShdw blurRad="63500" sx="102000" sy="102000" algn="ctr" rotWithShape="0">
                  <a:prstClr val="black">
                    <a:alpha val="40000"/>
                  </a:prstClr>
                </a:outerShdw>
              </a:effectLst>
              <a:latin typeface="微软雅黑 Light" panose="020B0502040204020203" pitchFamily="34" charset="-122"/>
              <a:ea typeface="微软雅黑 Light" panose="020B0502040204020203" pitchFamily="34" charset="-122"/>
            </a:endParaRPr>
          </a:p>
        </p:txBody>
      </p:sp>
      <p:sp>
        <p:nvSpPr>
          <p:cNvPr id="10" name="文本框 22">
            <a:extLst>
              <a:ext uri="{FF2B5EF4-FFF2-40B4-BE49-F238E27FC236}">
                <a16:creationId xmlns="" xmlns:a16="http://schemas.microsoft.com/office/drawing/2014/main" id="{8F643D20-5832-4757-947B-252F6A37AF5A}"/>
              </a:ext>
            </a:extLst>
          </p:cNvPr>
          <p:cNvSpPr txBox="1"/>
          <p:nvPr/>
        </p:nvSpPr>
        <p:spPr>
          <a:xfrm flipH="1">
            <a:off x="1663699" y="1768332"/>
            <a:ext cx="10248899" cy="1200329"/>
          </a:xfrm>
          <a:prstGeom prst="rect">
            <a:avLst/>
          </a:prstGeom>
          <a:noFill/>
          <a:ln w="9525">
            <a:noFill/>
            <a:miter/>
          </a:ln>
          <a:effectLst>
            <a:outerShdw sx="999" sy="999" algn="ctr" rotWithShape="0">
              <a:srgbClr val="000000"/>
            </a:outerShdw>
          </a:effectLst>
        </p:spPr>
        <p:txBody>
          <a:bodyPr wrap="square" anchor="t">
            <a:spAutoFit/>
          </a:bodyPr>
          <a:lstStyle/>
          <a:p>
            <a:pPr>
              <a:lnSpc>
                <a:spcPct val="150000"/>
              </a:lnSpc>
              <a:defRPr/>
            </a:pPr>
            <a:r>
              <a:rPr lang="en-US" altLang="zh-CN" sz="2400" dirty="0" smtClean="0"/>
              <a:t>《</a:t>
            </a:r>
            <a:r>
              <a:rPr lang="zh-CN" altLang="en-US" sz="2400" dirty="0" smtClean="0"/>
              <a:t>广东省粮食和物资储备局 广东省财政厅 中国农业发展银行广东省分行</a:t>
            </a:r>
            <a:r>
              <a:rPr lang="en-US" altLang="zh-CN" sz="2400" dirty="0" smtClean="0"/>
              <a:t>〈</a:t>
            </a:r>
            <a:r>
              <a:rPr lang="zh-CN" altLang="en-US" sz="2400" dirty="0" smtClean="0"/>
              <a:t>关于进一步加强地方储备粮轮换管理的通知</a:t>
            </a:r>
            <a:r>
              <a:rPr lang="en-US" altLang="zh-CN" sz="2400" dirty="0" smtClean="0"/>
              <a:t>〉》</a:t>
            </a:r>
            <a:r>
              <a:rPr lang="zh-CN" altLang="en-US" sz="2400" dirty="0" smtClean="0"/>
              <a:t>（粤粮调</a:t>
            </a:r>
            <a:r>
              <a:rPr lang="en-US" altLang="zh-CN" sz="2400" dirty="0" smtClean="0"/>
              <a:t>〔2020〕167</a:t>
            </a:r>
            <a:r>
              <a:rPr lang="zh-CN" altLang="en-US" sz="2400" dirty="0" smtClean="0"/>
              <a:t>号）</a:t>
            </a:r>
          </a:p>
        </p:txBody>
      </p:sp>
      <p:sp>
        <p:nvSpPr>
          <p:cNvPr id="11" name="文本框 10">
            <a:extLst>
              <a:ext uri="{FF2B5EF4-FFF2-40B4-BE49-F238E27FC236}">
                <a16:creationId xmlns="" xmlns:a16="http://schemas.microsoft.com/office/drawing/2014/main" id="{04EBD6C4-76F9-413E-B7AC-5F2B25D1BFA1}"/>
              </a:ext>
            </a:extLst>
          </p:cNvPr>
          <p:cNvSpPr txBox="1"/>
          <p:nvPr/>
        </p:nvSpPr>
        <p:spPr>
          <a:xfrm flipH="1">
            <a:off x="1798953" y="3033093"/>
            <a:ext cx="9859645" cy="1754326"/>
          </a:xfrm>
          <a:prstGeom prst="rect">
            <a:avLst/>
          </a:prstGeom>
          <a:noFill/>
          <a:ln w="9525">
            <a:noFill/>
            <a:miter/>
          </a:ln>
          <a:effectLst>
            <a:outerShdw sx="999" sy="999" algn="ctr" rotWithShape="0">
              <a:srgbClr val="000000"/>
            </a:outerShdw>
          </a:effectLst>
        </p:spPr>
        <p:txBody>
          <a:bodyPr wrap="square" anchor="t">
            <a:spAutoFit/>
          </a:bodyPr>
          <a:lstStyle/>
          <a:p>
            <a:pPr lvl="0">
              <a:lnSpc>
                <a:spcPct val="150000"/>
              </a:lnSpc>
              <a:defRPr/>
            </a:pPr>
            <a:r>
              <a:rPr lang="en-US" altLang="zh-CN" sz="2400" dirty="0" smtClean="0"/>
              <a:t>《</a:t>
            </a:r>
            <a:r>
              <a:rPr lang="zh-CN" altLang="en-US" sz="2400" dirty="0" smtClean="0"/>
              <a:t>转发国家发展和改革局</a:t>
            </a:r>
            <a:r>
              <a:rPr lang="en-US" altLang="en-US" sz="2400" dirty="0" smtClean="0"/>
              <a:t>  </a:t>
            </a:r>
            <a:r>
              <a:rPr lang="zh-CN" altLang="en-US" sz="2400" dirty="0" smtClean="0"/>
              <a:t>国家粮食和物资储备局 财政部 中国农业发展银行关于加强地方储备粮管理增强区域粮食安全保障能力指导意见的通知</a:t>
            </a:r>
            <a:r>
              <a:rPr lang="en-US" altLang="zh-CN" sz="2400" dirty="0" smtClean="0"/>
              <a:t>》</a:t>
            </a:r>
            <a:r>
              <a:rPr lang="en-US" altLang="en-US" sz="2400" dirty="0" smtClean="0"/>
              <a:t>(</a:t>
            </a:r>
            <a:r>
              <a:rPr lang="zh-CN" altLang="en-US" sz="2400" dirty="0" smtClean="0"/>
              <a:t>粤粮调</a:t>
            </a:r>
            <a:r>
              <a:rPr lang="en-US" altLang="zh-CN" sz="2400" dirty="0" smtClean="0"/>
              <a:t>〔</a:t>
            </a:r>
            <a:r>
              <a:rPr lang="en-US" altLang="en-US" sz="2400" dirty="0" smtClean="0"/>
              <a:t>2020</a:t>
            </a:r>
            <a:r>
              <a:rPr lang="en-US" altLang="zh-CN" sz="2400" dirty="0" smtClean="0"/>
              <a:t>〕</a:t>
            </a:r>
            <a:r>
              <a:rPr lang="en-US" altLang="en-US" sz="2400" dirty="0" smtClean="0"/>
              <a:t>220</a:t>
            </a:r>
            <a:r>
              <a:rPr lang="zh-CN" altLang="en-US" sz="2400" dirty="0" smtClean="0"/>
              <a:t>号）</a:t>
            </a:r>
          </a:p>
        </p:txBody>
      </p:sp>
      <p:sp>
        <p:nvSpPr>
          <p:cNvPr id="12" name="文本框 11">
            <a:extLst>
              <a:ext uri="{FF2B5EF4-FFF2-40B4-BE49-F238E27FC236}">
                <a16:creationId xmlns="" xmlns:a16="http://schemas.microsoft.com/office/drawing/2014/main" id="{40D6F7A4-110A-4DD6-A663-574C43538CCD}"/>
              </a:ext>
            </a:extLst>
          </p:cNvPr>
          <p:cNvSpPr txBox="1"/>
          <p:nvPr/>
        </p:nvSpPr>
        <p:spPr>
          <a:xfrm flipH="1">
            <a:off x="1748154" y="4882054"/>
            <a:ext cx="10024745" cy="646331"/>
          </a:xfrm>
          <a:prstGeom prst="rect">
            <a:avLst/>
          </a:prstGeom>
          <a:noFill/>
          <a:ln w="9525">
            <a:noFill/>
            <a:miter/>
          </a:ln>
          <a:effectLst>
            <a:outerShdw sx="999" sy="999" algn="ctr" rotWithShape="0">
              <a:srgbClr val="000000"/>
            </a:outerShdw>
          </a:effectLst>
        </p:spPr>
        <p:txBody>
          <a:bodyPr wrap="square" anchor="t">
            <a:spAutoFit/>
          </a:bodyPr>
          <a:lstStyle/>
          <a:p>
            <a:pPr lvl="0">
              <a:lnSpc>
                <a:spcPct val="150000"/>
              </a:lnSpc>
              <a:defRPr/>
            </a:pPr>
            <a:r>
              <a:rPr lang="zh-CN" altLang="en-US" sz="2400" dirty="0" smtClean="0"/>
              <a:t> </a:t>
            </a:r>
            <a:r>
              <a:rPr lang="en-US" altLang="zh-CN" sz="2400" dirty="0" smtClean="0"/>
              <a:t>《</a:t>
            </a:r>
            <a:r>
              <a:rPr lang="zh-CN" altLang="en-US" sz="2400" dirty="0" smtClean="0"/>
              <a:t>江门市市级储备粮管理办法</a:t>
            </a:r>
            <a:r>
              <a:rPr lang="en-US" altLang="zh-CN" sz="2400" dirty="0" smtClean="0"/>
              <a:t>》</a:t>
            </a:r>
            <a:r>
              <a:rPr lang="zh-CN" altLang="en-US" sz="2400" dirty="0" smtClean="0"/>
              <a:t>（江府</a:t>
            </a:r>
            <a:r>
              <a:rPr lang="en-US" altLang="zh-CN" sz="2400" dirty="0" smtClean="0"/>
              <a:t>〔</a:t>
            </a:r>
            <a:r>
              <a:rPr lang="en-US" sz="2400" dirty="0" smtClean="0"/>
              <a:t>2023</a:t>
            </a:r>
            <a:r>
              <a:rPr lang="en-US" altLang="zh-CN" sz="2400" dirty="0" smtClean="0"/>
              <a:t>〕</a:t>
            </a:r>
            <a:r>
              <a:rPr lang="en-US" sz="2400" dirty="0" smtClean="0"/>
              <a:t>9</a:t>
            </a:r>
            <a:r>
              <a:rPr lang="zh-CN" altLang="en-US" sz="2400" dirty="0" smtClean="0"/>
              <a:t>号）</a:t>
            </a:r>
            <a:endParaRPr lang="zh-CN" altLang="en-US" sz="2400" kern="0" dirty="0">
              <a:solidFill>
                <a:schemeClr val="tx1">
                  <a:lumMod val="65000"/>
                  <a:lumOff val="35000"/>
                </a:schemeClr>
              </a:solidFill>
              <a:latin typeface="Arial" pitchFamily="34" charset="0"/>
              <a:cs typeface="+mn-ea"/>
            </a:endParaRPr>
          </a:p>
        </p:txBody>
      </p:sp>
      <p:sp>
        <p:nvSpPr>
          <p:cNvPr id="13" name="文本框 12">
            <a:extLst>
              <a:ext uri="{FF2B5EF4-FFF2-40B4-BE49-F238E27FC236}">
                <a16:creationId xmlns="" xmlns:a16="http://schemas.microsoft.com/office/drawing/2014/main" id="{F57AF25B-0B51-4DCA-97C3-80C51A7FBAB9}"/>
              </a:ext>
            </a:extLst>
          </p:cNvPr>
          <p:cNvSpPr txBox="1"/>
          <p:nvPr/>
        </p:nvSpPr>
        <p:spPr>
          <a:xfrm flipH="1">
            <a:off x="1938654" y="5676915"/>
            <a:ext cx="8805545" cy="830997"/>
          </a:xfrm>
          <a:prstGeom prst="rect">
            <a:avLst/>
          </a:prstGeom>
          <a:noFill/>
          <a:ln w="9525">
            <a:noFill/>
            <a:miter/>
          </a:ln>
          <a:effectLst>
            <a:outerShdw sx="999" sy="999" algn="ctr" rotWithShape="0">
              <a:srgbClr val="000000"/>
            </a:outerShdw>
          </a:effectLst>
        </p:spPr>
        <p:txBody>
          <a:bodyPr wrap="square" anchor="t">
            <a:spAutoFit/>
          </a:bodyPr>
          <a:lstStyle/>
          <a:p>
            <a:r>
              <a:rPr lang="en-US" altLang="zh-CN" sz="2400" dirty="0" smtClean="0"/>
              <a:t>《</a:t>
            </a:r>
            <a:r>
              <a:rPr lang="zh-CN" altLang="en-US" sz="2400" dirty="0" smtClean="0"/>
              <a:t>关于印发﹤进口储备粮检验检疫监督管理规定﹥的通知</a:t>
            </a:r>
            <a:r>
              <a:rPr lang="en-US" altLang="zh-CN" sz="2400" dirty="0" smtClean="0"/>
              <a:t>》</a:t>
            </a:r>
            <a:r>
              <a:rPr lang="zh-CN" altLang="en-US" sz="2400" dirty="0" smtClean="0"/>
              <a:t>（国质检动</a:t>
            </a:r>
            <a:r>
              <a:rPr lang="en-US" altLang="zh-CN" sz="2400" dirty="0" smtClean="0"/>
              <a:t>〔</a:t>
            </a:r>
            <a:r>
              <a:rPr lang="en-US" sz="2400" dirty="0" smtClean="0"/>
              <a:t>2010</a:t>
            </a:r>
            <a:r>
              <a:rPr lang="en-US" altLang="zh-CN" sz="2400" dirty="0" smtClean="0"/>
              <a:t>〕</a:t>
            </a:r>
            <a:r>
              <a:rPr lang="en-US" sz="2400" dirty="0" smtClean="0"/>
              <a:t>486</a:t>
            </a:r>
            <a:r>
              <a:rPr lang="zh-CN" altLang="en-US" sz="2400" dirty="0" smtClean="0"/>
              <a:t>号</a:t>
            </a:r>
            <a:endParaRPr lang="zh-CN" altLang="en-US" sz="2400" dirty="0"/>
          </a:p>
        </p:txBody>
      </p:sp>
      <p:sp>
        <p:nvSpPr>
          <p:cNvPr id="19" name="圆角箭头">
            <a:extLst>
              <a:ext uri="{FF2B5EF4-FFF2-40B4-BE49-F238E27FC236}">
                <a16:creationId xmlns="" xmlns:a16="http://schemas.microsoft.com/office/drawing/2014/main" id="{0A1B503D-BF31-426C-AB61-983FAAF6E2AA}"/>
              </a:ext>
            </a:extLst>
          </p:cNvPr>
          <p:cNvSpPr/>
          <p:nvPr/>
        </p:nvSpPr>
        <p:spPr>
          <a:xfrm>
            <a:off x="1071880" y="1158932"/>
            <a:ext cx="447675" cy="398780"/>
          </a:xfrm>
          <a:custGeom>
            <a:avLst/>
            <a:gdLst>
              <a:gd name="connsiteX0" fmla="*/ 4710315 w 7544313"/>
              <a:gd name="connsiteY0" fmla="*/ 0 h 5784389"/>
              <a:gd name="connsiteX1" fmla="*/ 5164538 w 7544313"/>
              <a:gd name="connsiteY1" fmla="*/ 188144 h 5784389"/>
              <a:gd name="connsiteX2" fmla="*/ 7343753 w 7544313"/>
              <a:gd name="connsiteY2" fmla="*/ 2367358 h 5784389"/>
              <a:gd name="connsiteX3" fmla="*/ 7428050 w 7544313"/>
              <a:gd name="connsiteY3" fmla="*/ 2469120 h 5784389"/>
              <a:gd name="connsiteX4" fmla="*/ 7438311 w 7544313"/>
              <a:gd name="connsiteY4" fmla="*/ 2487626 h 5784389"/>
              <a:gd name="connsiteX5" fmla="*/ 7479289 w 7544313"/>
              <a:gd name="connsiteY5" fmla="*/ 2563973 h 5784389"/>
              <a:gd name="connsiteX6" fmla="*/ 7544313 w 7544313"/>
              <a:gd name="connsiteY6" fmla="*/ 2891210 h 5784389"/>
              <a:gd name="connsiteX7" fmla="*/ 7479289 w 7544313"/>
              <a:gd name="connsiteY7" fmla="*/ 3218447 h 5784389"/>
              <a:gd name="connsiteX8" fmla="*/ 7454433 w 7544313"/>
              <a:gd name="connsiteY8" fmla="*/ 3276193 h 5784389"/>
              <a:gd name="connsiteX9" fmla="*/ 7421357 w 7544313"/>
              <a:gd name="connsiteY9" fmla="*/ 3318247 h 5784389"/>
              <a:gd name="connsiteX10" fmla="*/ 7325947 w 7544313"/>
              <a:gd name="connsiteY10" fmla="*/ 3417030 h 5784389"/>
              <a:gd name="connsiteX11" fmla="*/ 5146732 w 7544313"/>
              <a:gd name="connsiteY11" fmla="*/ 5596244 h 5784389"/>
              <a:gd name="connsiteX12" fmla="*/ 4238287 w 7544313"/>
              <a:gd name="connsiteY12" fmla="*/ 5596244 h 5784389"/>
              <a:gd name="connsiteX13" fmla="*/ 4238287 w 7544313"/>
              <a:gd name="connsiteY13" fmla="*/ 4687801 h 5784389"/>
              <a:gd name="connsiteX14" fmla="*/ 5378425 w 7544313"/>
              <a:gd name="connsiteY14" fmla="*/ 3547663 h 5784389"/>
              <a:gd name="connsiteX15" fmla="*/ 642367 w 7544313"/>
              <a:gd name="connsiteY15" fmla="*/ 3547663 h 5784389"/>
              <a:gd name="connsiteX16" fmla="*/ 0 w 7544313"/>
              <a:gd name="connsiteY16" fmla="*/ 2905296 h 5784389"/>
              <a:gd name="connsiteX17" fmla="*/ 642367 w 7544313"/>
              <a:gd name="connsiteY17" fmla="*/ 2262930 h 5784389"/>
              <a:gd name="connsiteX18" fmla="*/ 5422435 w 7544313"/>
              <a:gd name="connsiteY18" fmla="*/ 2262930 h 5784389"/>
              <a:gd name="connsiteX19" fmla="*/ 4256093 w 7544313"/>
              <a:gd name="connsiteY19" fmla="*/ 1096587 h 5784389"/>
              <a:gd name="connsiteX20" fmla="*/ 4256093 w 7544313"/>
              <a:gd name="connsiteY20" fmla="*/ 188144 h 5784389"/>
              <a:gd name="connsiteX21" fmla="*/ 4710315 w 7544313"/>
              <a:gd name="connsiteY21" fmla="*/ 0 h 5784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544313" h="5784389">
                <a:moveTo>
                  <a:pt x="4710315" y="0"/>
                </a:moveTo>
                <a:cubicBezTo>
                  <a:pt x="4874713" y="0"/>
                  <a:pt x="5039107" y="62713"/>
                  <a:pt x="5164538" y="188144"/>
                </a:cubicBezTo>
                <a:lnTo>
                  <a:pt x="7343753" y="2367358"/>
                </a:lnTo>
                <a:cubicBezTo>
                  <a:pt x="7375110" y="2398716"/>
                  <a:pt x="7403341" y="2432905"/>
                  <a:pt x="7428050" y="2469120"/>
                </a:cubicBezTo>
                <a:lnTo>
                  <a:pt x="7438311" y="2487626"/>
                </a:lnTo>
                <a:lnTo>
                  <a:pt x="7479289" y="2563973"/>
                </a:lnTo>
                <a:cubicBezTo>
                  <a:pt x="7520342" y="2657385"/>
                  <a:pt x="7544313" y="2769994"/>
                  <a:pt x="7544313" y="2891210"/>
                </a:cubicBezTo>
                <a:cubicBezTo>
                  <a:pt x="7544313" y="3012426"/>
                  <a:pt x="7520342" y="3125035"/>
                  <a:pt x="7479289" y="3218447"/>
                </a:cubicBezTo>
                <a:lnTo>
                  <a:pt x="7454433" y="3276193"/>
                </a:lnTo>
                <a:lnTo>
                  <a:pt x="7421357" y="3318247"/>
                </a:lnTo>
                <a:cubicBezTo>
                  <a:pt x="7391886" y="3351882"/>
                  <a:pt x="7357304" y="3385674"/>
                  <a:pt x="7325947" y="3417030"/>
                </a:cubicBezTo>
                <a:lnTo>
                  <a:pt x="5146732" y="5596244"/>
                </a:lnTo>
                <a:cubicBezTo>
                  <a:pt x="4895873" y="5847104"/>
                  <a:pt x="4489147" y="5847104"/>
                  <a:pt x="4238287" y="5596244"/>
                </a:cubicBezTo>
                <a:cubicBezTo>
                  <a:pt x="3987430" y="5345384"/>
                  <a:pt x="3987430" y="4938661"/>
                  <a:pt x="4238287" y="4687801"/>
                </a:cubicBezTo>
                <a:lnTo>
                  <a:pt x="5378425" y="3547663"/>
                </a:lnTo>
                <a:lnTo>
                  <a:pt x="642367" y="3547663"/>
                </a:lnTo>
                <a:cubicBezTo>
                  <a:pt x="287598" y="3547663"/>
                  <a:pt x="0" y="3260065"/>
                  <a:pt x="0" y="2905296"/>
                </a:cubicBezTo>
                <a:cubicBezTo>
                  <a:pt x="0" y="2550527"/>
                  <a:pt x="287598" y="2262930"/>
                  <a:pt x="642367" y="2262930"/>
                </a:cubicBezTo>
                <a:lnTo>
                  <a:pt x="5422435" y="2262930"/>
                </a:lnTo>
                <a:lnTo>
                  <a:pt x="4256093" y="1096587"/>
                </a:lnTo>
                <a:cubicBezTo>
                  <a:pt x="4005235" y="845727"/>
                  <a:pt x="4005235" y="439004"/>
                  <a:pt x="4256093" y="188144"/>
                </a:cubicBezTo>
                <a:cubicBezTo>
                  <a:pt x="4381524" y="62713"/>
                  <a:pt x="4545918" y="0"/>
                  <a:pt x="4710315" y="0"/>
                </a:cubicBezTo>
                <a:close/>
              </a:path>
            </a:pathLst>
          </a:custGeom>
          <a:solidFill>
            <a:srgbClr val="2D4F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chemeClr val="tx1">
                  <a:lumMod val="75000"/>
                  <a:lumOff val="25000"/>
                </a:schemeClr>
              </a:solidFill>
              <a:latin typeface="微软雅黑 Light" panose="020B0502040204020203" pitchFamily="34" charset="-122"/>
              <a:ea typeface="微软雅黑 Light" panose="020B0502040204020203" pitchFamily="34" charset="-122"/>
            </a:endParaRPr>
          </a:p>
        </p:txBody>
      </p:sp>
      <p:sp>
        <p:nvSpPr>
          <p:cNvPr id="20" name="圆角箭头">
            <a:extLst>
              <a:ext uri="{FF2B5EF4-FFF2-40B4-BE49-F238E27FC236}">
                <a16:creationId xmlns="" xmlns:a16="http://schemas.microsoft.com/office/drawing/2014/main" id="{3A94B4CF-6888-401A-B492-707EF9EF6EB8}"/>
              </a:ext>
            </a:extLst>
          </p:cNvPr>
          <p:cNvSpPr/>
          <p:nvPr/>
        </p:nvSpPr>
        <p:spPr>
          <a:xfrm>
            <a:off x="1071880" y="2257411"/>
            <a:ext cx="447675" cy="398780"/>
          </a:xfrm>
          <a:custGeom>
            <a:avLst/>
            <a:gdLst>
              <a:gd name="connsiteX0" fmla="*/ 4710315 w 7544313"/>
              <a:gd name="connsiteY0" fmla="*/ 0 h 5784389"/>
              <a:gd name="connsiteX1" fmla="*/ 5164538 w 7544313"/>
              <a:gd name="connsiteY1" fmla="*/ 188144 h 5784389"/>
              <a:gd name="connsiteX2" fmla="*/ 7343753 w 7544313"/>
              <a:gd name="connsiteY2" fmla="*/ 2367358 h 5784389"/>
              <a:gd name="connsiteX3" fmla="*/ 7428050 w 7544313"/>
              <a:gd name="connsiteY3" fmla="*/ 2469120 h 5784389"/>
              <a:gd name="connsiteX4" fmla="*/ 7438311 w 7544313"/>
              <a:gd name="connsiteY4" fmla="*/ 2487626 h 5784389"/>
              <a:gd name="connsiteX5" fmla="*/ 7479289 w 7544313"/>
              <a:gd name="connsiteY5" fmla="*/ 2563973 h 5784389"/>
              <a:gd name="connsiteX6" fmla="*/ 7544313 w 7544313"/>
              <a:gd name="connsiteY6" fmla="*/ 2891210 h 5784389"/>
              <a:gd name="connsiteX7" fmla="*/ 7479289 w 7544313"/>
              <a:gd name="connsiteY7" fmla="*/ 3218447 h 5784389"/>
              <a:gd name="connsiteX8" fmla="*/ 7454433 w 7544313"/>
              <a:gd name="connsiteY8" fmla="*/ 3276193 h 5784389"/>
              <a:gd name="connsiteX9" fmla="*/ 7421357 w 7544313"/>
              <a:gd name="connsiteY9" fmla="*/ 3318247 h 5784389"/>
              <a:gd name="connsiteX10" fmla="*/ 7325947 w 7544313"/>
              <a:gd name="connsiteY10" fmla="*/ 3417030 h 5784389"/>
              <a:gd name="connsiteX11" fmla="*/ 5146732 w 7544313"/>
              <a:gd name="connsiteY11" fmla="*/ 5596244 h 5784389"/>
              <a:gd name="connsiteX12" fmla="*/ 4238287 w 7544313"/>
              <a:gd name="connsiteY12" fmla="*/ 5596244 h 5784389"/>
              <a:gd name="connsiteX13" fmla="*/ 4238287 w 7544313"/>
              <a:gd name="connsiteY13" fmla="*/ 4687801 h 5784389"/>
              <a:gd name="connsiteX14" fmla="*/ 5378425 w 7544313"/>
              <a:gd name="connsiteY14" fmla="*/ 3547663 h 5784389"/>
              <a:gd name="connsiteX15" fmla="*/ 642367 w 7544313"/>
              <a:gd name="connsiteY15" fmla="*/ 3547663 h 5784389"/>
              <a:gd name="connsiteX16" fmla="*/ 0 w 7544313"/>
              <a:gd name="connsiteY16" fmla="*/ 2905296 h 5784389"/>
              <a:gd name="connsiteX17" fmla="*/ 642367 w 7544313"/>
              <a:gd name="connsiteY17" fmla="*/ 2262930 h 5784389"/>
              <a:gd name="connsiteX18" fmla="*/ 5422435 w 7544313"/>
              <a:gd name="connsiteY18" fmla="*/ 2262930 h 5784389"/>
              <a:gd name="connsiteX19" fmla="*/ 4256093 w 7544313"/>
              <a:gd name="connsiteY19" fmla="*/ 1096587 h 5784389"/>
              <a:gd name="connsiteX20" fmla="*/ 4256093 w 7544313"/>
              <a:gd name="connsiteY20" fmla="*/ 188144 h 5784389"/>
              <a:gd name="connsiteX21" fmla="*/ 4710315 w 7544313"/>
              <a:gd name="connsiteY21" fmla="*/ 0 h 5784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544313" h="5784389">
                <a:moveTo>
                  <a:pt x="4710315" y="0"/>
                </a:moveTo>
                <a:cubicBezTo>
                  <a:pt x="4874713" y="0"/>
                  <a:pt x="5039107" y="62713"/>
                  <a:pt x="5164538" y="188144"/>
                </a:cubicBezTo>
                <a:lnTo>
                  <a:pt x="7343753" y="2367358"/>
                </a:lnTo>
                <a:cubicBezTo>
                  <a:pt x="7375110" y="2398716"/>
                  <a:pt x="7403341" y="2432905"/>
                  <a:pt x="7428050" y="2469120"/>
                </a:cubicBezTo>
                <a:lnTo>
                  <a:pt x="7438311" y="2487626"/>
                </a:lnTo>
                <a:lnTo>
                  <a:pt x="7479289" y="2563973"/>
                </a:lnTo>
                <a:cubicBezTo>
                  <a:pt x="7520342" y="2657385"/>
                  <a:pt x="7544313" y="2769994"/>
                  <a:pt x="7544313" y="2891210"/>
                </a:cubicBezTo>
                <a:cubicBezTo>
                  <a:pt x="7544313" y="3012426"/>
                  <a:pt x="7520342" y="3125035"/>
                  <a:pt x="7479289" y="3218447"/>
                </a:cubicBezTo>
                <a:lnTo>
                  <a:pt x="7454433" y="3276193"/>
                </a:lnTo>
                <a:lnTo>
                  <a:pt x="7421357" y="3318247"/>
                </a:lnTo>
                <a:cubicBezTo>
                  <a:pt x="7391886" y="3351882"/>
                  <a:pt x="7357304" y="3385674"/>
                  <a:pt x="7325947" y="3417030"/>
                </a:cubicBezTo>
                <a:lnTo>
                  <a:pt x="5146732" y="5596244"/>
                </a:lnTo>
                <a:cubicBezTo>
                  <a:pt x="4895873" y="5847104"/>
                  <a:pt x="4489147" y="5847104"/>
                  <a:pt x="4238287" y="5596244"/>
                </a:cubicBezTo>
                <a:cubicBezTo>
                  <a:pt x="3987430" y="5345384"/>
                  <a:pt x="3987430" y="4938661"/>
                  <a:pt x="4238287" y="4687801"/>
                </a:cubicBezTo>
                <a:lnTo>
                  <a:pt x="5378425" y="3547663"/>
                </a:lnTo>
                <a:lnTo>
                  <a:pt x="642367" y="3547663"/>
                </a:lnTo>
                <a:cubicBezTo>
                  <a:pt x="287598" y="3547663"/>
                  <a:pt x="0" y="3260065"/>
                  <a:pt x="0" y="2905296"/>
                </a:cubicBezTo>
                <a:cubicBezTo>
                  <a:pt x="0" y="2550527"/>
                  <a:pt x="287598" y="2262930"/>
                  <a:pt x="642367" y="2262930"/>
                </a:cubicBezTo>
                <a:lnTo>
                  <a:pt x="5422435" y="2262930"/>
                </a:lnTo>
                <a:lnTo>
                  <a:pt x="4256093" y="1096587"/>
                </a:lnTo>
                <a:cubicBezTo>
                  <a:pt x="4005235" y="845727"/>
                  <a:pt x="4005235" y="439004"/>
                  <a:pt x="4256093" y="188144"/>
                </a:cubicBezTo>
                <a:cubicBezTo>
                  <a:pt x="4381524" y="62713"/>
                  <a:pt x="4545918" y="0"/>
                  <a:pt x="4710315" y="0"/>
                </a:cubicBezTo>
                <a:close/>
              </a:path>
            </a:pathLst>
          </a:custGeom>
          <a:solidFill>
            <a:srgbClr val="2D4F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chemeClr val="tx1">
                  <a:lumMod val="75000"/>
                  <a:lumOff val="25000"/>
                </a:schemeClr>
              </a:solidFill>
              <a:latin typeface="微软雅黑 Light" panose="020B0502040204020203" pitchFamily="34" charset="-122"/>
              <a:ea typeface="微软雅黑 Light" panose="020B0502040204020203" pitchFamily="34" charset="-122"/>
            </a:endParaRPr>
          </a:p>
        </p:txBody>
      </p:sp>
      <p:sp>
        <p:nvSpPr>
          <p:cNvPr id="21" name="圆角箭头">
            <a:extLst>
              <a:ext uri="{FF2B5EF4-FFF2-40B4-BE49-F238E27FC236}">
                <a16:creationId xmlns="" xmlns:a16="http://schemas.microsoft.com/office/drawing/2014/main" id="{25D03D72-0327-464B-8CEC-095A71852979}"/>
              </a:ext>
            </a:extLst>
          </p:cNvPr>
          <p:cNvSpPr/>
          <p:nvPr/>
        </p:nvSpPr>
        <p:spPr>
          <a:xfrm>
            <a:off x="1084580" y="3292390"/>
            <a:ext cx="447675" cy="398780"/>
          </a:xfrm>
          <a:custGeom>
            <a:avLst/>
            <a:gdLst>
              <a:gd name="connsiteX0" fmla="*/ 4710315 w 7544313"/>
              <a:gd name="connsiteY0" fmla="*/ 0 h 5784389"/>
              <a:gd name="connsiteX1" fmla="*/ 5164538 w 7544313"/>
              <a:gd name="connsiteY1" fmla="*/ 188144 h 5784389"/>
              <a:gd name="connsiteX2" fmla="*/ 7343753 w 7544313"/>
              <a:gd name="connsiteY2" fmla="*/ 2367358 h 5784389"/>
              <a:gd name="connsiteX3" fmla="*/ 7428050 w 7544313"/>
              <a:gd name="connsiteY3" fmla="*/ 2469120 h 5784389"/>
              <a:gd name="connsiteX4" fmla="*/ 7438311 w 7544313"/>
              <a:gd name="connsiteY4" fmla="*/ 2487626 h 5784389"/>
              <a:gd name="connsiteX5" fmla="*/ 7479289 w 7544313"/>
              <a:gd name="connsiteY5" fmla="*/ 2563973 h 5784389"/>
              <a:gd name="connsiteX6" fmla="*/ 7544313 w 7544313"/>
              <a:gd name="connsiteY6" fmla="*/ 2891210 h 5784389"/>
              <a:gd name="connsiteX7" fmla="*/ 7479289 w 7544313"/>
              <a:gd name="connsiteY7" fmla="*/ 3218447 h 5784389"/>
              <a:gd name="connsiteX8" fmla="*/ 7454433 w 7544313"/>
              <a:gd name="connsiteY8" fmla="*/ 3276193 h 5784389"/>
              <a:gd name="connsiteX9" fmla="*/ 7421357 w 7544313"/>
              <a:gd name="connsiteY9" fmla="*/ 3318247 h 5784389"/>
              <a:gd name="connsiteX10" fmla="*/ 7325947 w 7544313"/>
              <a:gd name="connsiteY10" fmla="*/ 3417030 h 5784389"/>
              <a:gd name="connsiteX11" fmla="*/ 5146732 w 7544313"/>
              <a:gd name="connsiteY11" fmla="*/ 5596244 h 5784389"/>
              <a:gd name="connsiteX12" fmla="*/ 4238287 w 7544313"/>
              <a:gd name="connsiteY12" fmla="*/ 5596244 h 5784389"/>
              <a:gd name="connsiteX13" fmla="*/ 4238287 w 7544313"/>
              <a:gd name="connsiteY13" fmla="*/ 4687801 h 5784389"/>
              <a:gd name="connsiteX14" fmla="*/ 5378425 w 7544313"/>
              <a:gd name="connsiteY14" fmla="*/ 3547663 h 5784389"/>
              <a:gd name="connsiteX15" fmla="*/ 642367 w 7544313"/>
              <a:gd name="connsiteY15" fmla="*/ 3547663 h 5784389"/>
              <a:gd name="connsiteX16" fmla="*/ 0 w 7544313"/>
              <a:gd name="connsiteY16" fmla="*/ 2905296 h 5784389"/>
              <a:gd name="connsiteX17" fmla="*/ 642367 w 7544313"/>
              <a:gd name="connsiteY17" fmla="*/ 2262930 h 5784389"/>
              <a:gd name="connsiteX18" fmla="*/ 5422435 w 7544313"/>
              <a:gd name="connsiteY18" fmla="*/ 2262930 h 5784389"/>
              <a:gd name="connsiteX19" fmla="*/ 4256093 w 7544313"/>
              <a:gd name="connsiteY19" fmla="*/ 1096587 h 5784389"/>
              <a:gd name="connsiteX20" fmla="*/ 4256093 w 7544313"/>
              <a:gd name="connsiteY20" fmla="*/ 188144 h 5784389"/>
              <a:gd name="connsiteX21" fmla="*/ 4710315 w 7544313"/>
              <a:gd name="connsiteY21" fmla="*/ 0 h 5784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544313" h="5784389">
                <a:moveTo>
                  <a:pt x="4710315" y="0"/>
                </a:moveTo>
                <a:cubicBezTo>
                  <a:pt x="4874713" y="0"/>
                  <a:pt x="5039107" y="62713"/>
                  <a:pt x="5164538" y="188144"/>
                </a:cubicBezTo>
                <a:lnTo>
                  <a:pt x="7343753" y="2367358"/>
                </a:lnTo>
                <a:cubicBezTo>
                  <a:pt x="7375110" y="2398716"/>
                  <a:pt x="7403341" y="2432905"/>
                  <a:pt x="7428050" y="2469120"/>
                </a:cubicBezTo>
                <a:lnTo>
                  <a:pt x="7438311" y="2487626"/>
                </a:lnTo>
                <a:lnTo>
                  <a:pt x="7479289" y="2563973"/>
                </a:lnTo>
                <a:cubicBezTo>
                  <a:pt x="7520342" y="2657385"/>
                  <a:pt x="7544313" y="2769994"/>
                  <a:pt x="7544313" y="2891210"/>
                </a:cubicBezTo>
                <a:cubicBezTo>
                  <a:pt x="7544313" y="3012426"/>
                  <a:pt x="7520342" y="3125035"/>
                  <a:pt x="7479289" y="3218447"/>
                </a:cubicBezTo>
                <a:lnTo>
                  <a:pt x="7454433" y="3276193"/>
                </a:lnTo>
                <a:lnTo>
                  <a:pt x="7421357" y="3318247"/>
                </a:lnTo>
                <a:cubicBezTo>
                  <a:pt x="7391886" y="3351882"/>
                  <a:pt x="7357304" y="3385674"/>
                  <a:pt x="7325947" y="3417030"/>
                </a:cubicBezTo>
                <a:lnTo>
                  <a:pt x="5146732" y="5596244"/>
                </a:lnTo>
                <a:cubicBezTo>
                  <a:pt x="4895873" y="5847104"/>
                  <a:pt x="4489147" y="5847104"/>
                  <a:pt x="4238287" y="5596244"/>
                </a:cubicBezTo>
                <a:cubicBezTo>
                  <a:pt x="3987430" y="5345384"/>
                  <a:pt x="3987430" y="4938661"/>
                  <a:pt x="4238287" y="4687801"/>
                </a:cubicBezTo>
                <a:lnTo>
                  <a:pt x="5378425" y="3547663"/>
                </a:lnTo>
                <a:lnTo>
                  <a:pt x="642367" y="3547663"/>
                </a:lnTo>
                <a:cubicBezTo>
                  <a:pt x="287598" y="3547663"/>
                  <a:pt x="0" y="3260065"/>
                  <a:pt x="0" y="2905296"/>
                </a:cubicBezTo>
                <a:cubicBezTo>
                  <a:pt x="0" y="2550527"/>
                  <a:pt x="287598" y="2262930"/>
                  <a:pt x="642367" y="2262930"/>
                </a:cubicBezTo>
                <a:lnTo>
                  <a:pt x="5422435" y="2262930"/>
                </a:lnTo>
                <a:lnTo>
                  <a:pt x="4256093" y="1096587"/>
                </a:lnTo>
                <a:cubicBezTo>
                  <a:pt x="4005235" y="845727"/>
                  <a:pt x="4005235" y="439004"/>
                  <a:pt x="4256093" y="188144"/>
                </a:cubicBezTo>
                <a:cubicBezTo>
                  <a:pt x="4381524" y="62713"/>
                  <a:pt x="4545918" y="0"/>
                  <a:pt x="4710315" y="0"/>
                </a:cubicBezTo>
                <a:close/>
              </a:path>
            </a:pathLst>
          </a:custGeom>
          <a:solidFill>
            <a:srgbClr val="2D4F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chemeClr val="tx1">
                  <a:lumMod val="75000"/>
                  <a:lumOff val="25000"/>
                </a:schemeClr>
              </a:solidFill>
              <a:latin typeface="微软雅黑 Light" panose="020B0502040204020203" pitchFamily="34" charset="-122"/>
              <a:ea typeface="微软雅黑 Light" panose="020B0502040204020203" pitchFamily="34" charset="-122"/>
            </a:endParaRPr>
          </a:p>
        </p:txBody>
      </p:sp>
      <p:sp>
        <p:nvSpPr>
          <p:cNvPr id="22" name="圆角箭头">
            <a:extLst>
              <a:ext uri="{FF2B5EF4-FFF2-40B4-BE49-F238E27FC236}">
                <a16:creationId xmlns="" xmlns:a16="http://schemas.microsoft.com/office/drawing/2014/main" id="{276789CD-0599-4502-B8AA-547FA531EA82}"/>
              </a:ext>
            </a:extLst>
          </p:cNvPr>
          <p:cNvSpPr/>
          <p:nvPr/>
        </p:nvSpPr>
        <p:spPr>
          <a:xfrm>
            <a:off x="1071880" y="4632169"/>
            <a:ext cx="447675" cy="398780"/>
          </a:xfrm>
          <a:custGeom>
            <a:avLst/>
            <a:gdLst>
              <a:gd name="connsiteX0" fmla="*/ 4710315 w 7544313"/>
              <a:gd name="connsiteY0" fmla="*/ 0 h 5784389"/>
              <a:gd name="connsiteX1" fmla="*/ 5164538 w 7544313"/>
              <a:gd name="connsiteY1" fmla="*/ 188144 h 5784389"/>
              <a:gd name="connsiteX2" fmla="*/ 7343753 w 7544313"/>
              <a:gd name="connsiteY2" fmla="*/ 2367358 h 5784389"/>
              <a:gd name="connsiteX3" fmla="*/ 7428050 w 7544313"/>
              <a:gd name="connsiteY3" fmla="*/ 2469120 h 5784389"/>
              <a:gd name="connsiteX4" fmla="*/ 7438311 w 7544313"/>
              <a:gd name="connsiteY4" fmla="*/ 2487626 h 5784389"/>
              <a:gd name="connsiteX5" fmla="*/ 7479289 w 7544313"/>
              <a:gd name="connsiteY5" fmla="*/ 2563973 h 5784389"/>
              <a:gd name="connsiteX6" fmla="*/ 7544313 w 7544313"/>
              <a:gd name="connsiteY6" fmla="*/ 2891210 h 5784389"/>
              <a:gd name="connsiteX7" fmla="*/ 7479289 w 7544313"/>
              <a:gd name="connsiteY7" fmla="*/ 3218447 h 5784389"/>
              <a:gd name="connsiteX8" fmla="*/ 7454433 w 7544313"/>
              <a:gd name="connsiteY8" fmla="*/ 3276193 h 5784389"/>
              <a:gd name="connsiteX9" fmla="*/ 7421357 w 7544313"/>
              <a:gd name="connsiteY9" fmla="*/ 3318247 h 5784389"/>
              <a:gd name="connsiteX10" fmla="*/ 7325947 w 7544313"/>
              <a:gd name="connsiteY10" fmla="*/ 3417030 h 5784389"/>
              <a:gd name="connsiteX11" fmla="*/ 5146732 w 7544313"/>
              <a:gd name="connsiteY11" fmla="*/ 5596244 h 5784389"/>
              <a:gd name="connsiteX12" fmla="*/ 4238287 w 7544313"/>
              <a:gd name="connsiteY12" fmla="*/ 5596244 h 5784389"/>
              <a:gd name="connsiteX13" fmla="*/ 4238287 w 7544313"/>
              <a:gd name="connsiteY13" fmla="*/ 4687801 h 5784389"/>
              <a:gd name="connsiteX14" fmla="*/ 5378425 w 7544313"/>
              <a:gd name="connsiteY14" fmla="*/ 3547663 h 5784389"/>
              <a:gd name="connsiteX15" fmla="*/ 642367 w 7544313"/>
              <a:gd name="connsiteY15" fmla="*/ 3547663 h 5784389"/>
              <a:gd name="connsiteX16" fmla="*/ 0 w 7544313"/>
              <a:gd name="connsiteY16" fmla="*/ 2905296 h 5784389"/>
              <a:gd name="connsiteX17" fmla="*/ 642367 w 7544313"/>
              <a:gd name="connsiteY17" fmla="*/ 2262930 h 5784389"/>
              <a:gd name="connsiteX18" fmla="*/ 5422435 w 7544313"/>
              <a:gd name="connsiteY18" fmla="*/ 2262930 h 5784389"/>
              <a:gd name="connsiteX19" fmla="*/ 4256093 w 7544313"/>
              <a:gd name="connsiteY19" fmla="*/ 1096587 h 5784389"/>
              <a:gd name="connsiteX20" fmla="*/ 4256093 w 7544313"/>
              <a:gd name="connsiteY20" fmla="*/ 188144 h 5784389"/>
              <a:gd name="connsiteX21" fmla="*/ 4710315 w 7544313"/>
              <a:gd name="connsiteY21" fmla="*/ 0 h 5784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544313" h="5784389">
                <a:moveTo>
                  <a:pt x="4710315" y="0"/>
                </a:moveTo>
                <a:cubicBezTo>
                  <a:pt x="4874713" y="0"/>
                  <a:pt x="5039107" y="62713"/>
                  <a:pt x="5164538" y="188144"/>
                </a:cubicBezTo>
                <a:lnTo>
                  <a:pt x="7343753" y="2367358"/>
                </a:lnTo>
                <a:cubicBezTo>
                  <a:pt x="7375110" y="2398716"/>
                  <a:pt x="7403341" y="2432905"/>
                  <a:pt x="7428050" y="2469120"/>
                </a:cubicBezTo>
                <a:lnTo>
                  <a:pt x="7438311" y="2487626"/>
                </a:lnTo>
                <a:lnTo>
                  <a:pt x="7479289" y="2563973"/>
                </a:lnTo>
                <a:cubicBezTo>
                  <a:pt x="7520342" y="2657385"/>
                  <a:pt x="7544313" y="2769994"/>
                  <a:pt x="7544313" y="2891210"/>
                </a:cubicBezTo>
                <a:cubicBezTo>
                  <a:pt x="7544313" y="3012426"/>
                  <a:pt x="7520342" y="3125035"/>
                  <a:pt x="7479289" y="3218447"/>
                </a:cubicBezTo>
                <a:lnTo>
                  <a:pt x="7454433" y="3276193"/>
                </a:lnTo>
                <a:lnTo>
                  <a:pt x="7421357" y="3318247"/>
                </a:lnTo>
                <a:cubicBezTo>
                  <a:pt x="7391886" y="3351882"/>
                  <a:pt x="7357304" y="3385674"/>
                  <a:pt x="7325947" y="3417030"/>
                </a:cubicBezTo>
                <a:lnTo>
                  <a:pt x="5146732" y="5596244"/>
                </a:lnTo>
                <a:cubicBezTo>
                  <a:pt x="4895873" y="5847104"/>
                  <a:pt x="4489147" y="5847104"/>
                  <a:pt x="4238287" y="5596244"/>
                </a:cubicBezTo>
                <a:cubicBezTo>
                  <a:pt x="3987430" y="5345384"/>
                  <a:pt x="3987430" y="4938661"/>
                  <a:pt x="4238287" y="4687801"/>
                </a:cubicBezTo>
                <a:lnTo>
                  <a:pt x="5378425" y="3547663"/>
                </a:lnTo>
                <a:lnTo>
                  <a:pt x="642367" y="3547663"/>
                </a:lnTo>
                <a:cubicBezTo>
                  <a:pt x="287598" y="3547663"/>
                  <a:pt x="0" y="3260065"/>
                  <a:pt x="0" y="2905296"/>
                </a:cubicBezTo>
                <a:cubicBezTo>
                  <a:pt x="0" y="2550527"/>
                  <a:pt x="287598" y="2262930"/>
                  <a:pt x="642367" y="2262930"/>
                </a:cubicBezTo>
                <a:lnTo>
                  <a:pt x="5422435" y="2262930"/>
                </a:lnTo>
                <a:lnTo>
                  <a:pt x="4256093" y="1096587"/>
                </a:lnTo>
                <a:cubicBezTo>
                  <a:pt x="4005235" y="845727"/>
                  <a:pt x="4005235" y="439004"/>
                  <a:pt x="4256093" y="188144"/>
                </a:cubicBezTo>
                <a:cubicBezTo>
                  <a:pt x="4381524" y="62713"/>
                  <a:pt x="4545918" y="0"/>
                  <a:pt x="4710315" y="0"/>
                </a:cubicBezTo>
                <a:close/>
              </a:path>
            </a:pathLst>
          </a:custGeom>
          <a:solidFill>
            <a:srgbClr val="2D4F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chemeClr val="tx1">
                  <a:lumMod val="75000"/>
                  <a:lumOff val="25000"/>
                </a:schemeClr>
              </a:solidFill>
              <a:latin typeface="微软雅黑 Light" panose="020B0502040204020203" pitchFamily="34" charset="-122"/>
              <a:ea typeface="微软雅黑 Light" panose="020B0502040204020203" pitchFamily="34" charset="-122"/>
            </a:endParaRPr>
          </a:p>
        </p:txBody>
      </p:sp>
      <p:sp>
        <p:nvSpPr>
          <p:cNvPr id="23" name="圆角箭头">
            <a:extLst>
              <a:ext uri="{FF2B5EF4-FFF2-40B4-BE49-F238E27FC236}">
                <a16:creationId xmlns="" xmlns:a16="http://schemas.microsoft.com/office/drawing/2014/main" id="{0639D77F-AAAD-49FE-B381-A6E2496B443D}"/>
              </a:ext>
            </a:extLst>
          </p:cNvPr>
          <p:cNvSpPr/>
          <p:nvPr/>
        </p:nvSpPr>
        <p:spPr>
          <a:xfrm>
            <a:off x="1084580" y="5743349"/>
            <a:ext cx="447675" cy="398780"/>
          </a:xfrm>
          <a:custGeom>
            <a:avLst/>
            <a:gdLst>
              <a:gd name="connsiteX0" fmla="*/ 4710315 w 7544313"/>
              <a:gd name="connsiteY0" fmla="*/ 0 h 5784389"/>
              <a:gd name="connsiteX1" fmla="*/ 5164538 w 7544313"/>
              <a:gd name="connsiteY1" fmla="*/ 188144 h 5784389"/>
              <a:gd name="connsiteX2" fmla="*/ 7343753 w 7544313"/>
              <a:gd name="connsiteY2" fmla="*/ 2367358 h 5784389"/>
              <a:gd name="connsiteX3" fmla="*/ 7428050 w 7544313"/>
              <a:gd name="connsiteY3" fmla="*/ 2469120 h 5784389"/>
              <a:gd name="connsiteX4" fmla="*/ 7438311 w 7544313"/>
              <a:gd name="connsiteY4" fmla="*/ 2487626 h 5784389"/>
              <a:gd name="connsiteX5" fmla="*/ 7479289 w 7544313"/>
              <a:gd name="connsiteY5" fmla="*/ 2563973 h 5784389"/>
              <a:gd name="connsiteX6" fmla="*/ 7544313 w 7544313"/>
              <a:gd name="connsiteY6" fmla="*/ 2891210 h 5784389"/>
              <a:gd name="connsiteX7" fmla="*/ 7479289 w 7544313"/>
              <a:gd name="connsiteY7" fmla="*/ 3218447 h 5784389"/>
              <a:gd name="connsiteX8" fmla="*/ 7454433 w 7544313"/>
              <a:gd name="connsiteY8" fmla="*/ 3276193 h 5784389"/>
              <a:gd name="connsiteX9" fmla="*/ 7421357 w 7544313"/>
              <a:gd name="connsiteY9" fmla="*/ 3318247 h 5784389"/>
              <a:gd name="connsiteX10" fmla="*/ 7325947 w 7544313"/>
              <a:gd name="connsiteY10" fmla="*/ 3417030 h 5784389"/>
              <a:gd name="connsiteX11" fmla="*/ 5146732 w 7544313"/>
              <a:gd name="connsiteY11" fmla="*/ 5596244 h 5784389"/>
              <a:gd name="connsiteX12" fmla="*/ 4238287 w 7544313"/>
              <a:gd name="connsiteY12" fmla="*/ 5596244 h 5784389"/>
              <a:gd name="connsiteX13" fmla="*/ 4238287 w 7544313"/>
              <a:gd name="connsiteY13" fmla="*/ 4687801 h 5784389"/>
              <a:gd name="connsiteX14" fmla="*/ 5378425 w 7544313"/>
              <a:gd name="connsiteY14" fmla="*/ 3547663 h 5784389"/>
              <a:gd name="connsiteX15" fmla="*/ 642367 w 7544313"/>
              <a:gd name="connsiteY15" fmla="*/ 3547663 h 5784389"/>
              <a:gd name="connsiteX16" fmla="*/ 0 w 7544313"/>
              <a:gd name="connsiteY16" fmla="*/ 2905296 h 5784389"/>
              <a:gd name="connsiteX17" fmla="*/ 642367 w 7544313"/>
              <a:gd name="connsiteY17" fmla="*/ 2262930 h 5784389"/>
              <a:gd name="connsiteX18" fmla="*/ 5422435 w 7544313"/>
              <a:gd name="connsiteY18" fmla="*/ 2262930 h 5784389"/>
              <a:gd name="connsiteX19" fmla="*/ 4256093 w 7544313"/>
              <a:gd name="connsiteY19" fmla="*/ 1096587 h 5784389"/>
              <a:gd name="connsiteX20" fmla="*/ 4256093 w 7544313"/>
              <a:gd name="connsiteY20" fmla="*/ 188144 h 5784389"/>
              <a:gd name="connsiteX21" fmla="*/ 4710315 w 7544313"/>
              <a:gd name="connsiteY21" fmla="*/ 0 h 5784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544313" h="5784389">
                <a:moveTo>
                  <a:pt x="4710315" y="0"/>
                </a:moveTo>
                <a:cubicBezTo>
                  <a:pt x="4874713" y="0"/>
                  <a:pt x="5039107" y="62713"/>
                  <a:pt x="5164538" y="188144"/>
                </a:cubicBezTo>
                <a:lnTo>
                  <a:pt x="7343753" y="2367358"/>
                </a:lnTo>
                <a:cubicBezTo>
                  <a:pt x="7375110" y="2398716"/>
                  <a:pt x="7403341" y="2432905"/>
                  <a:pt x="7428050" y="2469120"/>
                </a:cubicBezTo>
                <a:lnTo>
                  <a:pt x="7438311" y="2487626"/>
                </a:lnTo>
                <a:lnTo>
                  <a:pt x="7479289" y="2563973"/>
                </a:lnTo>
                <a:cubicBezTo>
                  <a:pt x="7520342" y="2657385"/>
                  <a:pt x="7544313" y="2769994"/>
                  <a:pt x="7544313" y="2891210"/>
                </a:cubicBezTo>
                <a:cubicBezTo>
                  <a:pt x="7544313" y="3012426"/>
                  <a:pt x="7520342" y="3125035"/>
                  <a:pt x="7479289" y="3218447"/>
                </a:cubicBezTo>
                <a:lnTo>
                  <a:pt x="7454433" y="3276193"/>
                </a:lnTo>
                <a:lnTo>
                  <a:pt x="7421357" y="3318247"/>
                </a:lnTo>
                <a:cubicBezTo>
                  <a:pt x="7391886" y="3351882"/>
                  <a:pt x="7357304" y="3385674"/>
                  <a:pt x="7325947" y="3417030"/>
                </a:cubicBezTo>
                <a:lnTo>
                  <a:pt x="5146732" y="5596244"/>
                </a:lnTo>
                <a:cubicBezTo>
                  <a:pt x="4895873" y="5847104"/>
                  <a:pt x="4489147" y="5847104"/>
                  <a:pt x="4238287" y="5596244"/>
                </a:cubicBezTo>
                <a:cubicBezTo>
                  <a:pt x="3987430" y="5345384"/>
                  <a:pt x="3987430" y="4938661"/>
                  <a:pt x="4238287" y="4687801"/>
                </a:cubicBezTo>
                <a:lnTo>
                  <a:pt x="5378425" y="3547663"/>
                </a:lnTo>
                <a:lnTo>
                  <a:pt x="642367" y="3547663"/>
                </a:lnTo>
                <a:cubicBezTo>
                  <a:pt x="287598" y="3547663"/>
                  <a:pt x="0" y="3260065"/>
                  <a:pt x="0" y="2905296"/>
                </a:cubicBezTo>
                <a:cubicBezTo>
                  <a:pt x="0" y="2550527"/>
                  <a:pt x="287598" y="2262930"/>
                  <a:pt x="642367" y="2262930"/>
                </a:cubicBezTo>
                <a:lnTo>
                  <a:pt x="5422435" y="2262930"/>
                </a:lnTo>
                <a:lnTo>
                  <a:pt x="4256093" y="1096587"/>
                </a:lnTo>
                <a:cubicBezTo>
                  <a:pt x="4005235" y="845727"/>
                  <a:pt x="4005235" y="439004"/>
                  <a:pt x="4256093" y="188144"/>
                </a:cubicBezTo>
                <a:cubicBezTo>
                  <a:pt x="4381524" y="62713"/>
                  <a:pt x="4545918" y="0"/>
                  <a:pt x="4710315" y="0"/>
                </a:cubicBezTo>
                <a:close/>
              </a:path>
            </a:pathLst>
          </a:custGeom>
          <a:solidFill>
            <a:srgbClr val="2D4F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chemeClr val="tx1">
                  <a:lumMod val="75000"/>
                  <a:lumOff val="25000"/>
                </a:schemeClr>
              </a:solidFill>
              <a:latin typeface="微软雅黑 Light" panose="020B0502040204020203" pitchFamily="34" charset="-122"/>
              <a:ea typeface="微软雅黑 Light" panose="020B0502040204020203" pitchFamily="34" charset="-122"/>
            </a:endParaRPr>
          </a:p>
        </p:txBody>
      </p:sp>
    </p:spTree>
    <p:extLst>
      <p:ext uri="{BB962C8B-B14F-4D97-AF65-F5344CB8AC3E}">
        <p14:creationId xmlns="" xmlns:p14="http://schemas.microsoft.com/office/powerpoint/2010/main" val="2513022696"/>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矩形 69"/>
          <p:cNvSpPr/>
          <p:nvPr/>
        </p:nvSpPr>
        <p:spPr>
          <a:xfrm>
            <a:off x="-6608" y="599725"/>
            <a:ext cx="12198608" cy="524855"/>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cs typeface="+mn-ea"/>
            </a:endParaRPr>
          </a:p>
        </p:txBody>
      </p:sp>
      <p:grpSp>
        <p:nvGrpSpPr>
          <p:cNvPr id="2" name="组合 1"/>
          <p:cNvGrpSpPr/>
          <p:nvPr/>
        </p:nvGrpSpPr>
        <p:grpSpPr>
          <a:xfrm>
            <a:off x="3809754" y="548680"/>
            <a:ext cx="4590503" cy="631137"/>
            <a:chOff x="2857315" y="411510"/>
            <a:chExt cx="3442877" cy="473353"/>
          </a:xfrm>
        </p:grpSpPr>
        <p:grpSp>
          <p:nvGrpSpPr>
            <p:cNvPr id="3" name="组合 70"/>
            <p:cNvGrpSpPr/>
            <p:nvPr/>
          </p:nvGrpSpPr>
          <p:grpSpPr>
            <a:xfrm>
              <a:off x="2857315" y="421374"/>
              <a:ext cx="3442877" cy="463489"/>
              <a:chOff x="3884939" y="524461"/>
              <a:chExt cx="4401612" cy="592556"/>
            </a:xfrm>
          </p:grpSpPr>
          <p:sp>
            <p:nvSpPr>
              <p:cNvPr id="72" name="圆角矩形 71"/>
              <p:cNvSpPr/>
              <p:nvPr/>
            </p:nvSpPr>
            <p:spPr>
              <a:xfrm>
                <a:off x="4143851" y="532568"/>
                <a:ext cx="4142700" cy="584449"/>
              </a:xfrm>
              <a:prstGeom prst="roundRect">
                <a:avLst>
                  <a:gd name="adj" fmla="val 50000"/>
                </a:avLst>
              </a:prstGeom>
              <a:gradFill flip="none" rotWithShape="1">
                <a:gsLst>
                  <a:gs pos="61000">
                    <a:srgbClr val="F6F6F6"/>
                  </a:gs>
                  <a:gs pos="30000">
                    <a:srgbClr val="E0E0E0"/>
                  </a:gs>
                  <a:gs pos="1000">
                    <a:srgbClr val="DEDEDE"/>
                  </a:gs>
                  <a:gs pos="100000">
                    <a:schemeClr val="bg1"/>
                  </a:gs>
                </a:gsLst>
                <a:lin ang="13500000" scaled="1"/>
                <a:tileRect/>
              </a:gradFill>
              <a:ln w="19050">
                <a:noFill/>
              </a:ln>
              <a:effectLst>
                <a:outerShdw blurRad="241300" dist="177800" dir="2700000" algn="tl"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latin typeface="+mn-ea"/>
                  <a:cs typeface="+mn-ea"/>
                </a:endParaRPr>
              </a:p>
            </p:txBody>
          </p:sp>
          <p:sp>
            <p:nvSpPr>
              <p:cNvPr id="73" name="圆角矩形 72"/>
              <p:cNvSpPr/>
              <p:nvPr/>
            </p:nvSpPr>
            <p:spPr>
              <a:xfrm>
                <a:off x="3884939" y="524461"/>
                <a:ext cx="4088103" cy="551953"/>
              </a:xfrm>
              <a:prstGeom prst="roundRect">
                <a:avLst>
                  <a:gd name="adj" fmla="val 50000"/>
                </a:avLst>
              </a:prstGeom>
              <a:gradFill>
                <a:gsLst>
                  <a:gs pos="0">
                    <a:schemeClr val="bg1">
                      <a:lumMod val="89000"/>
                    </a:schemeClr>
                  </a:gs>
                  <a:gs pos="67000">
                    <a:srgbClr val="F9F9F9"/>
                  </a:gs>
                </a:gsLst>
                <a:lin ang="2700000" scaled="1"/>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latin typeface="+mn-ea"/>
                  <a:cs typeface="+mn-ea"/>
                </a:endParaRPr>
              </a:p>
            </p:txBody>
          </p:sp>
        </p:grpSp>
        <p:sp>
          <p:nvSpPr>
            <p:cNvPr id="74" name="TextBox 73"/>
            <p:cNvSpPr txBox="1"/>
            <p:nvPr/>
          </p:nvSpPr>
          <p:spPr>
            <a:xfrm>
              <a:off x="3559502" y="411510"/>
              <a:ext cx="2431722" cy="438582"/>
            </a:xfrm>
            <a:prstGeom prst="rect">
              <a:avLst/>
            </a:prstGeom>
            <a:noFill/>
          </p:spPr>
          <p:txBody>
            <a:bodyPr wrap="square" rtlCol="0">
              <a:spAutoFit/>
            </a:bodyPr>
            <a:lstStyle/>
            <a:p>
              <a:pPr algn="ctr">
                <a:defRPr/>
              </a:pPr>
              <a:r>
                <a:rPr lang="zh-CN" altLang="en-US" sz="3200" dirty="0" smtClean="0"/>
                <a:t>必要性和可行性</a:t>
              </a:r>
              <a:endParaRPr lang="zh-CN" altLang="en-US" sz="3200" dirty="0" smtClean="0">
                <a:ln w="18415" cmpd="sng">
                  <a:noFill/>
                  <a:prstDash val="solid"/>
                </a:ln>
                <a:solidFill>
                  <a:srgbClr val="2D4F6A"/>
                </a:solidFill>
                <a:effectLst>
                  <a:outerShdw blurRad="63500" sx="102000" sy="102000" algn="ctr" rotWithShape="0">
                    <a:prstClr val="black">
                      <a:alpha val="40000"/>
                    </a:prstClr>
                  </a:outerShdw>
                </a:effectLst>
                <a:latin typeface="微软雅黑 Light" panose="020B0502040204020203" pitchFamily="34" charset="-122"/>
                <a:ea typeface="微软雅黑 Light" panose="020B0502040204020203" pitchFamily="34" charset="-122"/>
              </a:endParaRPr>
            </a:p>
          </p:txBody>
        </p:sp>
      </p:grpSp>
      <p:grpSp>
        <p:nvGrpSpPr>
          <p:cNvPr id="4" name="组合 86"/>
          <p:cNvGrpSpPr/>
          <p:nvPr/>
        </p:nvGrpSpPr>
        <p:grpSpPr>
          <a:xfrm>
            <a:off x="3405858" y="2667659"/>
            <a:ext cx="1340937" cy="2641599"/>
            <a:chOff x="2210594" y="1810545"/>
            <a:chExt cx="1005703" cy="1981199"/>
          </a:xfrm>
        </p:grpSpPr>
        <p:cxnSp>
          <p:nvCxnSpPr>
            <p:cNvPr id="88" name="直接连接符 87"/>
            <p:cNvCxnSpPr/>
            <p:nvPr/>
          </p:nvCxnSpPr>
          <p:spPr>
            <a:xfrm>
              <a:off x="2210594" y="3160810"/>
              <a:ext cx="1005703" cy="630934"/>
            </a:xfrm>
            <a:prstGeom prst="line">
              <a:avLst/>
            </a:prstGeom>
            <a:ln w="12700">
              <a:solidFill>
                <a:srgbClr val="5A8A26"/>
              </a:solidFill>
              <a:prstDash val="dash"/>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flipV="1">
              <a:off x="2210594" y="1810545"/>
              <a:ext cx="943881" cy="581419"/>
            </a:xfrm>
            <a:prstGeom prst="line">
              <a:avLst/>
            </a:prstGeom>
            <a:ln w="12700">
              <a:solidFill>
                <a:srgbClr val="5A8A26"/>
              </a:solidFill>
              <a:prstDash val="dash"/>
            </a:ln>
          </p:spPr>
          <p:style>
            <a:lnRef idx="1">
              <a:schemeClr val="accent1"/>
            </a:lnRef>
            <a:fillRef idx="0">
              <a:schemeClr val="accent1"/>
            </a:fillRef>
            <a:effectRef idx="0">
              <a:schemeClr val="accent1"/>
            </a:effectRef>
            <a:fontRef idx="minor">
              <a:schemeClr val="tx1"/>
            </a:fontRef>
          </p:style>
        </p:cxnSp>
      </p:grpSp>
      <p:grpSp>
        <p:nvGrpSpPr>
          <p:cNvPr id="5" name="组合 90"/>
          <p:cNvGrpSpPr/>
          <p:nvPr/>
        </p:nvGrpSpPr>
        <p:grpSpPr>
          <a:xfrm>
            <a:off x="4631693" y="1516717"/>
            <a:ext cx="6072819" cy="2026583"/>
            <a:chOff x="4304043" y="1286668"/>
            <a:chExt cx="3837944" cy="2757793"/>
          </a:xfrm>
          <a:effectLst>
            <a:outerShdw blurRad="381000" dist="254000" dir="8100000" algn="tr" rotWithShape="0">
              <a:prstClr val="black">
                <a:alpha val="40000"/>
              </a:prstClr>
            </a:outerShdw>
          </a:effectLst>
        </p:grpSpPr>
        <p:sp>
          <p:nvSpPr>
            <p:cNvPr id="92" name="圆角矩形 91"/>
            <p:cNvSpPr/>
            <p:nvPr/>
          </p:nvSpPr>
          <p:spPr>
            <a:xfrm>
              <a:off x="4304043" y="1286668"/>
              <a:ext cx="3837944"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endParaRPr>
            </a:p>
          </p:txBody>
        </p:sp>
        <p:sp>
          <p:nvSpPr>
            <p:cNvPr id="93" name="圆角矩形 92"/>
            <p:cNvSpPr/>
            <p:nvPr/>
          </p:nvSpPr>
          <p:spPr>
            <a:xfrm>
              <a:off x="4351931" y="1367703"/>
              <a:ext cx="3742172" cy="259572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endParaRPr>
            </a:p>
          </p:txBody>
        </p:sp>
      </p:grpSp>
      <p:grpSp>
        <p:nvGrpSpPr>
          <p:cNvPr id="6" name="组合 93"/>
          <p:cNvGrpSpPr/>
          <p:nvPr/>
        </p:nvGrpSpPr>
        <p:grpSpPr>
          <a:xfrm>
            <a:off x="1537980" y="2886458"/>
            <a:ext cx="2269451" cy="2269445"/>
            <a:chOff x="304800" y="673100"/>
            <a:chExt cx="4000500" cy="4000500"/>
          </a:xfrm>
          <a:effectLst>
            <a:outerShdw blurRad="444500" dist="254000" dir="8100000" algn="tr" rotWithShape="0">
              <a:prstClr val="black">
                <a:alpha val="50000"/>
              </a:prstClr>
            </a:outerShdw>
          </a:effectLst>
        </p:grpSpPr>
        <p:sp>
          <p:nvSpPr>
            <p:cNvPr id="104" name="同心圆 10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defTabSz="1219170">
                <a:defRPr/>
              </a:pPr>
              <a:endParaRPr lang="zh-CN" altLang="en-US" sz="2400" kern="0" dirty="0">
                <a:solidFill>
                  <a:sysClr val="windowText" lastClr="000000"/>
                </a:solidFill>
                <a:latin typeface="Calibri"/>
                <a:cs typeface="+mn-ea"/>
              </a:endParaRPr>
            </a:p>
          </p:txBody>
        </p:sp>
        <p:sp>
          <p:nvSpPr>
            <p:cNvPr id="105" name="椭圆 104"/>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algn="ctr" defTabSz="1219170">
                <a:defRPr/>
              </a:pPr>
              <a:endParaRPr lang="zh-CN" altLang="en-US" sz="2400" kern="0" dirty="0">
                <a:solidFill>
                  <a:sysClr val="window" lastClr="FFFFFF"/>
                </a:solidFill>
                <a:latin typeface="Calibri"/>
                <a:cs typeface="+mn-ea"/>
              </a:endParaRPr>
            </a:p>
          </p:txBody>
        </p:sp>
      </p:grpSp>
      <p:sp>
        <p:nvSpPr>
          <p:cNvPr id="106" name="文本框 37"/>
          <p:cNvSpPr>
            <a:spLocks noChangeArrowheads="1"/>
          </p:cNvSpPr>
          <p:nvPr/>
        </p:nvSpPr>
        <p:spPr bwMode="auto">
          <a:xfrm>
            <a:off x="1475419" y="3252273"/>
            <a:ext cx="2207581" cy="16004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21917" tIns="60958" rIns="121917" bIns="60958">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ctr">
              <a:spcBef>
                <a:spcPct val="0"/>
              </a:spcBef>
              <a:buNone/>
              <a:defRPr/>
            </a:pPr>
            <a:r>
              <a:rPr lang="en-US" altLang="zh-CN" sz="9600" dirty="0" smtClean="0"/>
              <a:t>03</a:t>
            </a:r>
            <a:endParaRPr lang="zh-CN" altLang="en-US" sz="9600" dirty="0" smtClean="0">
              <a:ln w="18415" cmpd="sng">
                <a:noFill/>
                <a:prstDash val="solid"/>
              </a:ln>
              <a:solidFill>
                <a:srgbClr val="2D4F6A"/>
              </a:solidFill>
              <a:effectLst>
                <a:outerShdw blurRad="63500" sx="102000" sy="102000" algn="ctr" rotWithShape="0">
                  <a:prstClr val="black">
                    <a:alpha val="40000"/>
                  </a:prstClr>
                </a:outerShdw>
              </a:effectLst>
              <a:latin typeface="微软雅黑 Light" panose="020B0502040204020203" pitchFamily="34" charset="-122"/>
              <a:ea typeface="微软雅黑 Light" panose="020B0502040204020203" pitchFamily="34" charset="-122"/>
              <a:sym typeface="微软雅黑" pitchFamily="34" charset="-122"/>
            </a:endParaRPr>
          </a:p>
        </p:txBody>
      </p:sp>
      <p:sp>
        <p:nvSpPr>
          <p:cNvPr id="107" name="文本1"/>
          <p:cNvSpPr>
            <a:spLocks noChangeArrowheads="1"/>
          </p:cNvSpPr>
          <p:nvPr/>
        </p:nvSpPr>
        <p:spPr bwMode="gray">
          <a:xfrm>
            <a:off x="4810721" y="2133600"/>
            <a:ext cx="5772519" cy="910299"/>
          </a:xfrm>
          <a:prstGeom prst="roundRect">
            <a:avLst>
              <a:gd name="adj" fmla="val 11505"/>
            </a:avLst>
          </a:prstGeom>
          <a:noFill/>
          <a:ln w="28575" cap="flat" cmpd="sng" algn="ctr">
            <a:noFill/>
            <a:prstDash val="solid"/>
          </a:ln>
          <a:effectLst/>
          <a:extLst/>
        </p:spPr>
        <p:txBody>
          <a:bodyPr lIns="91450" tIns="45726" rIns="91450" bIns="45726"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9170" fontAlgn="base">
              <a:lnSpc>
                <a:spcPct val="120000"/>
              </a:lnSpc>
              <a:spcBef>
                <a:spcPct val="0"/>
              </a:spcBef>
              <a:spcAft>
                <a:spcPct val="0"/>
              </a:spcAft>
              <a:defRPr/>
            </a:pPr>
            <a:r>
              <a:rPr lang="en-US" altLang="zh-CN" dirty="0" smtClean="0"/>
              <a:t>《</a:t>
            </a:r>
            <a:r>
              <a:rPr lang="zh-CN" altLang="en-US" dirty="0" smtClean="0"/>
              <a:t>鹤山市地方储备粮油管理办法</a:t>
            </a:r>
            <a:r>
              <a:rPr lang="en-US" altLang="zh-CN" dirty="0" smtClean="0"/>
              <a:t>》</a:t>
            </a:r>
            <a:r>
              <a:rPr lang="zh-CN" altLang="en-US" dirty="0" smtClean="0"/>
              <a:t>对调节鹤山市粮食供求总量，稳定粮食市场以及应对重大自然灾害或者其他突发事件等情况将起到十分必要的作用。</a:t>
            </a:r>
            <a:endParaRPr lang="zh-CN" altLang="zh-CN" dirty="0">
              <a:solidFill>
                <a:schemeClr val="tx1">
                  <a:lumMod val="65000"/>
                  <a:lumOff val="35000"/>
                </a:schemeClr>
              </a:solidFill>
              <a:latin typeface="+mn-ea"/>
              <a:cs typeface="+mn-ea"/>
            </a:endParaRPr>
          </a:p>
        </p:txBody>
      </p:sp>
      <p:grpSp>
        <p:nvGrpSpPr>
          <p:cNvPr id="8" name="组合 111"/>
          <p:cNvGrpSpPr/>
          <p:nvPr/>
        </p:nvGrpSpPr>
        <p:grpSpPr>
          <a:xfrm>
            <a:off x="4631693" y="4483101"/>
            <a:ext cx="6072819" cy="1872160"/>
            <a:chOff x="4304043" y="1286668"/>
            <a:chExt cx="3837944" cy="2757793"/>
          </a:xfrm>
          <a:effectLst>
            <a:outerShdw blurRad="381000" dist="254000" dir="8100000" algn="tr" rotWithShape="0">
              <a:prstClr val="black">
                <a:alpha val="40000"/>
              </a:prstClr>
            </a:outerShdw>
          </a:effectLst>
        </p:grpSpPr>
        <p:sp>
          <p:nvSpPr>
            <p:cNvPr id="113" name="圆角矩形 112"/>
            <p:cNvSpPr/>
            <p:nvPr/>
          </p:nvSpPr>
          <p:spPr>
            <a:xfrm>
              <a:off x="4304043" y="1286668"/>
              <a:ext cx="3837944"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endParaRPr>
            </a:p>
          </p:txBody>
        </p:sp>
        <p:sp>
          <p:nvSpPr>
            <p:cNvPr id="114" name="圆角矩形 113"/>
            <p:cNvSpPr/>
            <p:nvPr/>
          </p:nvSpPr>
          <p:spPr>
            <a:xfrm>
              <a:off x="4351931" y="1367703"/>
              <a:ext cx="3742172" cy="259572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endParaRPr>
            </a:p>
          </p:txBody>
        </p:sp>
      </p:grpSp>
      <p:sp>
        <p:nvSpPr>
          <p:cNvPr id="115" name="文本1"/>
          <p:cNvSpPr>
            <a:spLocks noChangeArrowheads="1"/>
          </p:cNvSpPr>
          <p:nvPr/>
        </p:nvSpPr>
        <p:spPr bwMode="gray">
          <a:xfrm>
            <a:off x="4810721" y="5067300"/>
            <a:ext cx="5772519" cy="1049999"/>
          </a:xfrm>
          <a:prstGeom prst="roundRect">
            <a:avLst>
              <a:gd name="adj" fmla="val 11505"/>
            </a:avLst>
          </a:prstGeom>
          <a:noFill/>
          <a:ln w="28575" cap="flat" cmpd="sng" algn="ctr">
            <a:noFill/>
            <a:prstDash val="solid"/>
          </a:ln>
          <a:effectLst/>
          <a:extLst/>
        </p:spPr>
        <p:txBody>
          <a:bodyPr lIns="91450" tIns="45726" rIns="91450" bIns="45726"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9170" fontAlgn="base">
              <a:lnSpc>
                <a:spcPct val="120000"/>
              </a:lnSpc>
              <a:spcBef>
                <a:spcPct val="0"/>
              </a:spcBef>
              <a:spcAft>
                <a:spcPct val="0"/>
              </a:spcAft>
              <a:defRPr/>
            </a:pPr>
            <a:r>
              <a:rPr lang="en-US" altLang="zh-CN" dirty="0" smtClean="0"/>
              <a:t>《</a:t>
            </a:r>
            <a:r>
              <a:rPr lang="zh-CN" altLang="en-US" dirty="0" smtClean="0"/>
              <a:t>鹤山市地方储备粮油管理办法</a:t>
            </a:r>
            <a:r>
              <a:rPr lang="en-US" altLang="zh-CN" dirty="0" smtClean="0"/>
              <a:t>》</a:t>
            </a:r>
            <a:r>
              <a:rPr lang="zh-CN" altLang="en-US" dirty="0" smtClean="0"/>
              <a:t>对鹤山市地方储备粮油的计划、收购、储存、轮换、销售、动用、监督管理、补贴费用都有了明确规定，具备明显的可行性。</a:t>
            </a:r>
            <a:endParaRPr lang="zh-CN" altLang="zh-CN" dirty="0">
              <a:solidFill>
                <a:schemeClr val="tx1">
                  <a:lumMod val="65000"/>
                  <a:lumOff val="35000"/>
                </a:schemeClr>
              </a:solidFill>
              <a:latin typeface="+mn-ea"/>
              <a:cs typeface="+mn-ea"/>
            </a:endParaRPr>
          </a:p>
        </p:txBody>
      </p:sp>
    </p:spTree>
    <p:extLst>
      <p:ext uri="{BB962C8B-B14F-4D97-AF65-F5344CB8AC3E}">
        <p14:creationId xmlns:p14="http://schemas.microsoft.com/office/powerpoint/2010/main" xmlns="" val="2090934980"/>
      </p:ext>
    </p:extLst>
  </p:cSld>
  <p:clrMapOvr>
    <a:masterClrMapping/>
  </p:clrMapOvr>
  <mc:AlternateContent xmlns:mc="http://schemas.openxmlformats.org/markup-compatibility/2006">
    <mc:Choice xmlns:p14="http://schemas.microsoft.com/office/powerpoint/2010/main" xmlns="" Requires="p14">
      <p:transition spd="med" p14:dur="700" advClick="0" advTm="0">
        <p:fade/>
      </p:transition>
    </mc:Choice>
    <mc:Fallback>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fade">
                                      <p:cBhvr>
                                        <p:cTn id="7" dur="500"/>
                                        <p:tgtEl>
                                          <p:spTgt spid="70"/>
                                        </p:tgtEl>
                                      </p:cBhvr>
                                    </p:animEffect>
                                  </p:childTnLst>
                                </p:cTn>
                              </p:par>
                            </p:childTnLst>
                          </p:cTn>
                        </p:par>
                        <p:par>
                          <p:cTn id="8" fill="hold">
                            <p:stCondLst>
                              <p:cond delay="500"/>
                            </p:stCondLst>
                            <p:childTnLst>
                              <p:par>
                                <p:cTn id="9" presetID="23" presetClass="entr" presetSubtype="288"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strVal val="4/3*#ppt_w"/>
                                          </p:val>
                                        </p:tav>
                                        <p:tav tm="100000">
                                          <p:val>
                                            <p:strVal val="#ppt_w"/>
                                          </p:val>
                                        </p:tav>
                                      </p:tavLst>
                                    </p:anim>
                                    <p:anim calcmode="lin" valueType="num">
                                      <p:cBhvr>
                                        <p:cTn id="12" dur="500" fill="hold"/>
                                        <p:tgtEl>
                                          <p:spTgt spid="2"/>
                                        </p:tgtEl>
                                        <p:attrNameLst>
                                          <p:attrName>ppt_h</p:attrName>
                                        </p:attrNameLst>
                                      </p:cBhvr>
                                      <p:tavLst>
                                        <p:tav tm="0">
                                          <p:val>
                                            <p:strVal val="4/3*#ppt_h"/>
                                          </p:val>
                                        </p:tav>
                                        <p:tav tm="100000">
                                          <p:val>
                                            <p:strVal val="#ppt_h"/>
                                          </p:val>
                                        </p:tav>
                                      </p:tavLst>
                                    </p:anim>
                                  </p:childTnLst>
                                </p:cTn>
                              </p:par>
                            </p:childTnLst>
                          </p:cTn>
                        </p:par>
                        <p:par>
                          <p:cTn id="13" fill="hold">
                            <p:stCondLst>
                              <p:cond delay="1000"/>
                            </p:stCondLst>
                            <p:childTnLst>
                              <p:par>
                                <p:cTn id="14" presetID="2" presetClass="entr" presetSubtype="8"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0-#ppt_w/2"/>
                                          </p:val>
                                        </p:tav>
                                        <p:tav tm="100000">
                                          <p:val>
                                            <p:strVal val="#ppt_x"/>
                                          </p:val>
                                        </p:tav>
                                      </p:tavLst>
                                    </p:anim>
                                    <p:anim calcmode="lin" valueType="num">
                                      <p:cBhvr additive="base">
                                        <p:cTn id="17" dur="500" fill="hold"/>
                                        <p:tgtEl>
                                          <p:spTgt spid="6"/>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106"/>
                                        </p:tgtEl>
                                        <p:attrNameLst>
                                          <p:attrName>style.visibility</p:attrName>
                                        </p:attrNameLst>
                                      </p:cBhvr>
                                      <p:to>
                                        <p:strVal val="visible"/>
                                      </p:to>
                                    </p:set>
                                    <p:anim calcmode="lin" valueType="num">
                                      <p:cBhvr>
                                        <p:cTn id="21" dur="500" fill="hold"/>
                                        <p:tgtEl>
                                          <p:spTgt spid="106"/>
                                        </p:tgtEl>
                                        <p:attrNameLst>
                                          <p:attrName>ppt_w</p:attrName>
                                        </p:attrNameLst>
                                      </p:cBhvr>
                                      <p:tavLst>
                                        <p:tav tm="0">
                                          <p:val>
                                            <p:fltVal val="0"/>
                                          </p:val>
                                        </p:tav>
                                        <p:tav tm="100000">
                                          <p:val>
                                            <p:strVal val="#ppt_w"/>
                                          </p:val>
                                        </p:tav>
                                      </p:tavLst>
                                    </p:anim>
                                    <p:anim calcmode="lin" valueType="num">
                                      <p:cBhvr>
                                        <p:cTn id="22" dur="500" fill="hold"/>
                                        <p:tgtEl>
                                          <p:spTgt spid="106"/>
                                        </p:tgtEl>
                                        <p:attrNameLst>
                                          <p:attrName>ppt_h</p:attrName>
                                        </p:attrNameLst>
                                      </p:cBhvr>
                                      <p:tavLst>
                                        <p:tav tm="0">
                                          <p:val>
                                            <p:fltVal val="0"/>
                                          </p:val>
                                        </p:tav>
                                        <p:tav tm="100000">
                                          <p:val>
                                            <p:strVal val="#ppt_h"/>
                                          </p:val>
                                        </p:tav>
                                      </p:tavLst>
                                    </p:anim>
                                    <p:animEffect transition="in" filter="fade">
                                      <p:cBhvr>
                                        <p:cTn id="23" dur="500"/>
                                        <p:tgtEl>
                                          <p:spTgt spid="106"/>
                                        </p:tgtEl>
                                      </p:cBhvr>
                                    </p:animEffect>
                                  </p:childTnLst>
                                </p:cTn>
                              </p:par>
                            </p:childTnLst>
                          </p:cTn>
                        </p:par>
                        <p:par>
                          <p:cTn id="24" fill="hold">
                            <p:stCondLst>
                              <p:cond delay="2000"/>
                            </p:stCondLst>
                            <p:childTnLst>
                              <p:par>
                                <p:cTn id="25" presetID="22" presetClass="entr" presetSubtype="8" fill="hold"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childTnLst>
                          </p:cTn>
                        </p:par>
                        <p:par>
                          <p:cTn id="28" fill="hold">
                            <p:stCondLst>
                              <p:cond delay="2500"/>
                            </p:stCondLst>
                            <p:childTnLst>
                              <p:par>
                                <p:cTn id="29" presetID="42" presetClass="entr" presetSubtype="0" fill="hold"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anim calcmode="lin" valueType="num">
                                      <p:cBhvr>
                                        <p:cTn id="32" dur="500" fill="hold"/>
                                        <p:tgtEl>
                                          <p:spTgt spid="5"/>
                                        </p:tgtEl>
                                        <p:attrNameLst>
                                          <p:attrName>ppt_x</p:attrName>
                                        </p:attrNameLst>
                                      </p:cBhvr>
                                      <p:tavLst>
                                        <p:tav tm="0">
                                          <p:val>
                                            <p:strVal val="#ppt_x"/>
                                          </p:val>
                                        </p:tav>
                                        <p:tav tm="100000">
                                          <p:val>
                                            <p:strVal val="#ppt_x"/>
                                          </p:val>
                                        </p:tav>
                                      </p:tavLst>
                                    </p:anim>
                                    <p:anim calcmode="lin" valueType="num">
                                      <p:cBhvr>
                                        <p:cTn id="33" dur="500" fill="hold"/>
                                        <p:tgtEl>
                                          <p:spTgt spid="5"/>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22" presetClass="entr" presetSubtype="8" fill="hold" grpId="0" nodeType="afterEffect">
                                  <p:stCondLst>
                                    <p:cond delay="0"/>
                                  </p:stCondLst>
                                  <p:childTnLst>
                                    <p:set>
                                      <p:cBhvr>
                                        <p:cTn id="36" dur="1" fill="hold">
                                          <p:stCondLst>
                                            <p:cond delay="0"/>
                                          </p:stCondLst>
                                        </p:cTn>
                                        <p:tgtEl>
                                          <p:spTgt spid="107"/>
                                        </p:tgtEl>
                                        <p:attrNameLst>
                                          <p:attrName>style.visibility</p:attrName>
                                        </p:attrNameLst>
                                      </p:cBhvr>
                                      <p:to>
                                        <p:strVal val="visible"/>
                                      </p:to>
                                    </p:set>
                                    <p:animEffect transition="in" filter="wipe(left)">
                                      <p:cBhvr>
                                        <p:cTn id="37" dur="500"/>
                                        <p:tgtEl>
                                          <p:spTgt spid="107"/>
                                        </p:tgtEl>
                                      </p:cBhvr>
                                    </p:animEffect>
                                  </p:childTnLst>
                                </p:cTn>
                              </p:par>
                            </p:childTnLst>
                          </p:cTn>
                        </p:par>
                        <p:par>
                          <p:cTn id="38" fill="hold">
                            <p:stCondLst>
                              <p:cond delay="3500"/>
                            </p:stCondLst>
                            <p:childTnLst>
                              <p:par>
                                <p:cTn id="39" presetID="42" presetClass="entr" presetSubtype="0" fill="hold" nodeType="after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500"/>
                                        <p:tgtEl>
                                          <p:spTgt spid="8"/>
                                        </p:tgtEl>
                                      </p:cBhvr>
                                    </p:animEffect>
                                    <p:anim calcmode="lin" valueType="num">
                                      <p:cBhvr>
                                        <p:cTn id="42" dur="500" fill="hold"/>
                                        <p:tgtEl>
                                          <p:spTgt spid="8"/>
                                        </p:tgtEl>
                                        <p:attrNameLst>
                                          <p:attrName>ppt_x</p:attrName>
                                        </p:attrNameLst>
                                      </p:cBhvr>
                                      <p:tavLst>
                                        <p:tav tm="0">
                                          <p:val>
                                            <p:strVal val="#ppt_x"/>
                                          </p:val>
                                        </p:tav>
                                        <p:tav tm="100000">
                                          <p:val>
                                            <p:strVal val="#ppt_x"/>
                                          </p:val>
                                        </p:tav>
                                      </p:tavLst>
                                    </p:anim>
                                    <p:anim calcmode="lin" valueType="num">
                                      <p:cBhvr>
                                        <p:cTn id="43" dur="500" fill="hold"/>
                                        <p:tgtEl>
                                          <p:spTgt spid="8"/>
                                        </p:tgtEl>
                                        <p:attrNameLst>
                                          <p:attrName>ppt_y</p:attrName>
                                        </p:attrNameLst>
                                      </p:cBhvr>
                                      <p:tavLst>
                                        <p:tav tm="0">
                                          <p:val>
                                            <p:strVal val="#ppt_y+.1"/>
                                          </p:val>
                                        </p:tav>
                                        <p:tav tm="100000">
                                          <p:val>
                                            <p:strVal val="#ppt_y"/>
                                          </p:val>
                                        </p:tav>
                                      </p:tavLst>
                                    </p:anim>
                                  </p:childTnLst>
                                </p:cTn>
                              </p:par>
                            </p:childTnLst>
                          </p:cTn>
                        </p:par>
                        <p:par>
                          <p:cTn id="44" fill="hold">
                            <p:stCondLst>
                              <p:cond delay="4000"/>
                            </p:stCondLst>
                            <p:childTnLst>
                              <p:par>
                                <p:cTn id="45" presetID="22" presetClass="entr" presetSubtype="8" fill="hold" grpId="0" nodeType="afterEffect">
                                  <p:stCondLst>
                                    <p:cond delay="0"/>
                                  </p:stCondLst>
                                  <p:childTnLst>
                                    <p:set>
                                      <p:cBhvr>
                                        <p:cTn id="46" dur="1" fill="hold">
                                          <p:stCondLst>
                                            <p:cond delay="0"/>
                                          </p:stCondLst>
                                        </p:cTn>
                                        <p:tgtEl>
                                          <p:spTgt spid="115"/>
                                        </p:tgtEl>
                                        <p:attrNameLst>
                                          <p:attrName>style.visibility</p:attrName>
                                        </p:attrNameLst>
                                      </p:cBhvr>
                                      <p:to>
                                        <p:strVal val="visible"/>
                                      </p:to>
                                    </p:set>
                                    <p:animEffect transition="in" filter="wipe(left)">
                                      <p:cBhvr>
                                        <p:cTn id="47" dur="500"/>
                                        <p:tgtEl>
                                          <p:spTgt spid="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106" grpId="0"/>
      <p:bldP spid="107" grpId="0"/>
      <p:bldP spid="1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 xmlns:a16="http://schemas.microsoft.com/office/drawing/2014/main" id="{7F47CF03-8B31-48C3-A0BA-4EA1F4A9014F}"/>
              </a:ext>
            </a:extLst>
          </p:cNvPr>
          <p:cNvGrpSpPr/>
          <p:nvPr/>
        </p:nvGrpSpPr>
        <p:grpSpPr>
          <a:xfrm>
            <a:off x="887338" y="2664445"/>
            <a:ext cx="9822713" cy="1569660"/>
            <a:chOff x="887338" y="2521565"/>
            <a:chExt cx="9822713" cy="1569660"/>
          </a:xfrm>
        </p:grpSpPr>
        <p:sp>
          <p:nvSpPr>
            <p:cNvPr id="3" name="文本框 2">
              <a:extLst>
                <a:ext uri="{FF2B5EF4-FFF2-40B4-BE49-F238E27FC236}">
                  <a16:creationId xmlns="" xmlns:a16="http://schemas.microsoft.com/office/drawing/2014/main" id="{55D61EBA-6484-4631-9006-7B157EB1BAF4}"/>
                </a:ext>
              </a:extLst>
            </p:cNvPr>
            <p:cNvSpPr txBox="1"/>
            <p:nvPr/>
          </p:nvSpPr>
          <p:spPr>
            <a:xfrm>
              <a:off x="5080000" y="2932177"/>
              <a:ext cx="5630051" cy="707886"/>
            </a:xfrm>
            <a:prstGeom prst="rect">
              <a:avLst/>
            </a:prstGeom>
            <a:noFill/>
          </p:spPr>
          <p:txBody>
            <a:bodyPr wrap="square" rtlCol="0">
              <a:spAutoFit/>
            </a:bodyPr>
            <a:lstStyle/>
            <a:p>
              <a:pPr marL="342900" indent="-342900" algn="dist"/>
              <a:r>
                <a:rPr lang="zh-CN" altLang="en-US" sz="4000" dirty="0" smtClean="0">
                  <a:latin typeface="微软雅黑 Light" panose="020B0502040204020203" pitchFamily="34" charset="-122"/>
                  <a:ea typeface="微软雅黑 Light" panose="020B0502040204020203" pitchFamily="34" charset="-122"/>
                </a:rPr>
                <a:t>主要内容</a:t>
              </a:r>
              <a:endParaRPr lang="zh-CN" altLang="en-US" sz="4000" dirty="0">
                <a:latin typeface="微软雅黑 Light" panose="020B0502040204020203" pitchFamily="34" charset="-122"/>
                <a:ea typeface="微软雅黑 Light" panose="020B0502040204020203" pitchFamily="34" charset="-122"/>
              </a:endParaRPr>
            </a:p>
          </p:txBody>
        </p:sp>
        <p:sp>
          <p:nvSpPr>
            <p:cNvPr id="5" name="文本框 4">
              <a:extLst>
                <a:ext uri="{FF2B5EF4-FFF2-40B4-BE49-F238E27FC236}">
                  <a16:creationId xmlns="" xmlns:a16="http://schemas.microsoft.com/office/drawing/2014/main" id="{C4C2871C-5DEC-44C2-B022-4D181F872810}"/>
                </a:ext>
              </a:extLst>
            </p:cNvPr>
            <p:cNvSpPr txBox="1"/>
            <p:nvPr/>
          </p:nvSpPr>
          <p:spPr>
            <a:xfrm>
              <a:off x="887338" y="2521565"/>
              <a:ext cx="4154905" cy="1569660"/>
            </a:xfrm>
            <a:prstGeom prst="rect">
              <a:avLst/>
            </a:prstGeom>
            <a:noFill/>
          </p:spPr>
          <p:txBody>
            <a:bodyPr wrap="square" rtlCol="0">
              <a:spAutoFit/>
            </a:bodyPr>
            <a:lstStyle/>
            <a:p>
              <a:pPr marR="0" lvl="0" indent="0" algn="ctr" fontAlgn="auto">
                <a:lnSpc>
                  <a:spcPct val="100000"/>
                </a:lnSpc>
                <a:spcBef>
                  <a:spcPct val="0"/>
                </a:spcBef>
                <a:spcAft>
                  <a:spcPts val="0"/>
                </a:spcAft>
                <a:buClrTx/>
                <a:buSzTx/>
                <a:tabLst/>
                <a:defRPr/>
              </a:pPr>
              <a:r>
                <a:rPr lang="en-US" altLang="zh-CN" sz="9600" dirty="0" smtClean="0">
                  <a:latin typeface="微软雅黑" pitchFamily="34" charset="-122"/>
                  <a:ea typeface="微软雅黑" pitchFamily="34" charset="-122"/>
                  <a:sym typeface="Calibri" pitchFamily="34" charset="0"/>
                </a:rPr>
                <a:t>04</a:t>
              </a:r>
              <a:endParaRPr lang="zh-CN" altLang="en-US" sz="9600" dirty="0">
                <a:latin typeface="微软雅黑" pitchFamily="34" charset="-122"/>
                <a:ea typeface="微软雅黑" pitchFamily="34" charset="-122"/>
                <a:sym typeface="Calibri" pitchFamily="34" charset="0"/>
              </a:endParaRPr>
            </a:p>
          </p:txBody>
        </p:sp>
      </p:grpSp>
    </p:spTree>
    <p:extLst>
      <p:ext uri="{BB962C8B-B14F-4D97-AF65-F5344CB8AC3E}">
        <p14:creationId xmlns="" xmlns:p14="http://schemas.microsoft.com/office/powerpoint/2010/main" val="2100205345"/>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 xmlns:a16="http://schemas.microsoft.com/office/drawing/2014/main" id="{569060B1-2184-405C-B472-E6FEE689F1F7}"/>
              </a:ext>
            </a:extLst>
          </p:cNvPr>
          <p:cNvSpPr txBox="1"/>
          <p:nvPr/>
        </p:nvSpPr>
        <p:spPr>
          <a:xfrm>
            <a:off x="348344" y="304800"/>
            <a:ext cx="2534556" cy="400110"/>
          </a:xfrm>
          <a:prstGeom prst="rect">
            <a:avLst/>
          </a:prstGeom>
          <a:noFill/>
        </p:spPr>
        <p:txBody>
          <a:bodyPr wrap="square" rtlCol="0">
            <a:spAutoFit/>
          </a:bodyPr>
          <a:lstStyle/>
          <a:p>
            <a:pPr marL="342900" indent="-342900" algn="dist">
              <a:buFont typeface="Arial" panose="020B0604020202020204" pitchFamily="34" charset="0"/>
              <a:buChar char="•"/>
            </a:pPr>
            <a:r>
              <a:rPr lang="zh-CN" altLang="en-US" sz="2000" dirty="0" smtClean="0"/>
              <a:t>主要内容</a:t>
            </a:r>
            <a:endParaRPr lang="zh-CN" altLang="en-US" sz="2000" dirty="0">
              <a:latin typeface="微软雅黑 Light" panose="020B0502040204020203" pitchFamily="34" charset="-122"/>
              <a:ea typeface="微软雅黑 Light" panose="020B0502040204020203" pitchFamily="34" charset="-122"/>
            </a:endParaRPr>
          </a:p>
        </p:txBody>
      </p:sp>
      <p:sp>
        <p:nvSpPr>
          <p:cNvPr id="9" name="文本框 22">
            <a:extLst>
              <a:ext uri="{FF2B5EF4-FFF2-40B4-BE49-F238E27FC236}">
                <a16:creationId xmlns="" xmlns:a16="http://schemas.microsoft.com/office/drawing/2014/main" id="{577936BA-E6DC-479E-AA87-17A3EAAA3B45}"/>
              </a:ext>
            </a:extLst>
          </p:cNvPr>
          <p:cNvSpPr txBox="1"/>
          <p:nvPr/>
        </p:nvSpPr>
        <p:spPr>
          <a:xfrm flipH="1">
            <a:off x="1938652" y="1176671"/>
            <a:ext cx="7383147" cy="1323439"/>
          </a:xfrm>
          <a:prstGeom prst="rect">
            <a:avLst/>
          </a:prstGeom>
          <a:noFill/>
          <a:ln w="9525">
            <a:noFill/>
            <a:miter/>
          </a:ln>
          <a:effectLst>
            <a:outerShdw sx="999" sy="999" algn="ctr" rotWithShape="0">
              <a:srgbClr val="000000"/>
            </a:outerShdw>
          </a:effectLst>
        </p:spPr>
        <p:txBody>
          <a:bodyPr wrap="square" anchor="t">
            <a:spAutoFit/>
          </a:bodyPr>
          <a:lstStyle/>
          <a:p>
            <a:r>
              <a:rPr lang="zh-CN" altLang="en-US" sz="2000" dirty="0" smtClean="0"/>
              <a:t>第一</a:t>
            </a:r>
            <a:r>
              <a:rPr lang="zh-CN" altLang="en-US" sz="2000" dirty="0" smtClean="0"/>
              <a:t>章 总则，共六条（第一条至第六条）。明确了</a:t>
            </a:r>
            <a:r>
              <a:rPr lang="en-US" altLang="zh-CN" sz="2000" dirty="0" smtClean="0"/>
              <a:t>《</a:t>
            </a:r>
            <a:r>
              <a:rPr lang="zh-CN" altLang="en-US" sz="2000" dirty="0" smtClean="0"/>
              <a:t>管理办法</a:t>
            </a:r>
            <a:r>
              <a:rPr lang="en-US" altLang="zh-CN" sz="2000" dirty="0" smtClean="0"/>
              <a:t>》</a:t>
            </a:r>
            <a:r>
              <a:rPr lang="zh-CN" altLang="en-US" sz="2000" dirty="0" smtClean="0"/>
              <a:t>法律依据、释义、适用范围、地方储备粮油的权属、管理原则、有关部门以及地方储备粮承储企业的职责、财政补贴管理、粮食仓储物资设施保护、违规违法行为举报途径及处理。</a:t>
            </a:r>
            <a:endParaRPr lang="zh-CN" altLang="en-US" sz="2000" dirty="0"/>
          </a:p>
        </p:txBody>
      </p:sp>
      <p:sp>
        <p:nvSpPr>
          <p:cNvPr id="10" name="文本框 22">
            <a:extLst>
              <a:ext uri="{FF2B5EF4-FFF2-40B4-BE49-F238E27FC236}">
                <a16:creationId xmlns="" xmlns:a16="http://schemas.microsoft.com/office/drawing/2014/main" id="{8F643D20-5832-4757-947B-252F6A37AF5A}"/>
              </a:ext>
            </a:extLst>
          </p:cNvPr>
          <p:cNvSpPr txBox="1"/>
          <p:nvPr/>
        </p:nvSpPr>
        <p:spPr>
          <a:xfrm flipH="1">
            <a:off x="2014853" y="2758932"/>
            <a:ext cx="7395846" cy="1631216"/>
          </a:xfrm>
          <a:prstGeom prst="rect">
            <a:avLst/>
          </a:prstGeom>
          <a:noFill/>
          <a:ln w="9525">
            <a:noFill/>
            <a:miter/>
          </a:ln>
          <a:effectLst>
            <a:outerShdw sx="999" sy="999" algn="ctr" rotWithShape="0">
              <a:srgbClr val="000000"/>
            </a:outerShdw>
          </a:effectLst>
        </p:spPr>
        <p:txBody>
          <a:bodyPr wrap="square" anchor="t">
            <a:spAutoFit/>
          </a:bodyPr>
          <a:lstStyle/>
          <a:p>
            <a:r>
              <a:rPr lang="zh-CN" altLang="en-US" sz="2000" dirty="0" smtClean="0"/>
              <a:t>第二</a:t>
            </a:r>
            <a:r>
              <a:rPr lang="zh-CN" altLang="en-US" sz="2000" dirty="0" smtClean="0"/>
              <a:t>章 地方储备粮油的收储、销售和轮换，共八条（第七条至第十四条）。明确了地方储备粮油收储任务、收储计划、执行管理的基本要求。明确了地方储备粮的轮换原则及基本要求、轮换方式的定义、轮换计划的报批、储存期限及轮空期、轮换交易方式、各月末最低库存及自主轮换任何时点最低库存以及质量要求等。</a:t>
            </a:r>
            <a:endParaRPr lang="zh-CN" altLang="en-US" sz="2000" dirty="0"/>
          </a:p>
        </p:txBody>
      </p:sp>
      <p:sp>
        <p:nvSpPr>
          <p:cNvPr id="11" name="文本框 10">
            <a:extLst>
              <a:ext uri="{FF2B5EF4-FFF2-40B4-BE49-F238E27FC236}">
                <a16:creationId xmlns="" xmlns:a16="http://schemas.microsoft.com/office/drawing/2014/main" id="{04EBD6C4-76F9-413E-B7AC-5F2B25D1BFA1}"/>
              </a:ext>
            </a:extLst>
          </p:cNvPr>
          <p:cNvSpPr txBox="1"/>
          <p:nvPr/>
        </p:nvSpPr>
        <p:spPr>
          <a:xfrm flipH="1">
            <a:off x="2027552" y="4874593"/>
            <a:ext cx="7433947" cy="1015663"/>
          </a:xfrm>
          <a:prstGeom prst="rect">
            <a:avLst/>
          </a:prstGeom>
          <a:noFill/>
          <a:ln w="9525">
            <a:noFill/>
            <a:miter/>
          </a:ln>
          <a:effectLst>
            <a:outerShdw sx="999" sy="999" algn="ctr" rotWithShape="0">
              <a:srgbClr val="000000"/>
            </a:outerShdw>
          </a:effectLst>
        </p:spPr>
        <p:txBody>
          <a:bodyPr wrap="square" anchor="t">
            <a:spAutoFit/>
          </a:bodyPr>
          <a:lstStyle/>
          <a:p>
            <a:r>
              <a:rPr lang="zh-CN" altLang="en-US" sz="2000" dirty="0" smtClean="0"/>
              <a:t>第三</a:t>
            </a:r>
            <a:r>
              <a:rPr lang="zh-CN" altLang="en-US" sz="2000" dirty="0" smtClean="0"/>
              <a:t>章 地方储备粮油的储存，共三条（第十五条至第十七条）。明确了承（代）储企业选择确定程序、承（代）储企业储存地方储备粮油应履行的义务、地储粮油安全管理的基本要求。</a:t>
            </a:r>
            <a:endParaRPr lang="zh-CN" altLang="en-US" sz="2000" dirty="0"/>
          </a:p>
        </p:txBody>
      </p:sp>
      <p:sp>
        <p:nvSpPr>
          <p:cNvPr id="19" name="圆角箭头">
            <a:extLst>
              <a:ext uri="{FF2B5EF4-FFF2-40B4-BE49-F238E27FC236}">
                <a16:creationId xmlns="" xmlns:a16="http://schemas.microsoft.com/office/drawing/2014/main" id="{0A1B503D-BF31-426C-AB61-983FAAF6E2AA}"/>
              </a:ext>
            </a:extLst>
          </p:cNvPr>
          <p:cNvSpPr/>
          <p:nvPr/>
        </p:nvSpPr>
        <p:spPr>
          <a:xfrm>
            <a:off x="1490980" y="1247832"/>
            <a:ext cx="447675" cy="398780"/>
          </a:xfrm>
          <a:custGeom>
            <a:avLst/>
            <a:gdLst>
              <a:gd name="connsiteX0" fmla="*/ 4710315 w 7544313"/>
              <a:gd name="connsiteY0" fmla="*/ 0 h 5784389"/>
              <a:gd name="connsiteX1" fmla="*/ 5164538 w 7544313"/>
              <a:gd name="connsiteY1" fmla="*/ 188144 h 5784389"/>
              <a:gd name="connsiteX2" fmla="*/ 7343753 w 7544313"/>
              <a:gd name="connsiteY2" fmla="*/ 2367358 h 5784389"/>
              <a:gd name="connsiteX3" fmla="*/ 7428050 w 7544313"/>
              <a:gd name="connsiteY3" fmla="*/ 2469120 h 5784389"/>
              <a:gd name="connsiteX4" fmla="*/ 7438311 w 7544313"/>
              <a:gd name="connsiteY4" fmla="*/ 2487626 h 5784389"/>
              <a:gd name="connsiteX5" fmla="*/ 7479289 w 7544313"/>
              <a:gd name="connsiteY5" fmla="*/ 2563973 h 5784389"/>
              <a:gd name="connsiteX6" fmla="*/ 7544313 w 7544313"/>
              <a:gd name="connsiteY6" fmla="*/ 2891210 h 5784389"/>
              <a:gd name="connsiteX7" fmla="*/ 7479289 w 7544313"/>
              <a:gd name="connsiteY7" fmla="*/ 3218447 h 5784389"/>
              <a:gd name="connsiteX8" fmla="*/ 7454433 w 7544313"/>
              <a:gd name="connsiteY8" fmla="*/ 3276193 h 5784389"/>
              <a:gd name="connsiteX9" fmla="*/ 7421357 w 7544313"/>
              <a:gd name="connsiteY9" fmla="*/ 3318247 h 5784389"/>
              <a:gd name="connsiteX10" fmla="*/ 7325947 w 7544313"/>
              <a:gd name="connsiteY10" fmla="*/ 3417030 h 5784389"/>
              <a:gd name="connsiteX11" fmla="*/ 5146732 w 7544313"/>
              <a:gd name="connsiteY11" fmla="*/ 5596244 h 5784389"/>
              <a:gd name="connsiteX12" fmla="*/ 4238287 w 7544313"/>
              <a:gd name="connsiteY12" fmla="*/ 5596244 h 5784389"/>
              <a:gd name="connsiteX13" fmla="*/ 4238287 w 7544313"/>
              <a:gd name="connsiteY13" fmla="*/ 4687801 h 5784389"/>
              <a:gd name="connsiteX14" fmla="*/ 5378425 w 7544313"/>
              <a:gd name="connsiteY14" fmla="*/ 3547663 h 5784389"/>
              <a:gd name="connsiteX15" fmla="*/ 642367 w 7544313"/>
              <a:gd name="connsiteY15" fmla="*/ 3547663 h 5784389"/>
              <a:gd name="connsiteX16" fmla="*/ 0 w 7544313"/>
              <a:gd name="connsiteY16" fmla="*/ 2905296 h 5784389"/>
              <a:gd name="connsiteX17" fmla="*/ 642367 w 7544313"/>
              <a:gd name="connsiteY17" fmla="*/ 2262930 h 5784389"/>
              <a:gd name="connsiteX18" fmla="*/ 5422435 w 7544313"/>
              <a:gd name="connsiteY18" fmla="*/ 2262930 h 5784389"/>
              <a:gd name="connsiteX19" fmla="*/ 4256093 w 7544313"/>
              <a:gd name="connsiteY19" fmla="*/ 1096587 h 5784389"/>
              <a:gd name="connsiteX20" fmla="*/ 4256093 w 7544313"/>
              <a:gd name="connsiteY20" fmla="*/ 188144 h 5784389"/>
              <a:gd name="connsiteX21" fmla="*/ 4710315 w 7544313"/>
              <a:gd name="connsiteY21" fmla="*/ 0 h 5784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544313" h="5784389">
                <a:moveTo>
                  <a:pt x="4710315" y="0"/>
                </a:moveTo>
                <a:cubicBezTo>
                  <a:pt x="4874713" y="0"/>
                  <a:pt x="5039107" y="62713"/>
                  <a:pt x="5164538" y="188144"/>
                </a:cubicBezTo>
                <a:lnTo>
                  <a:pt x="7343753" y="2367358"/>
                </a:lnTo>
                <a:cubicBezTo>
                  <a:pt x="7375110" y="2398716"/>
                  <a:pt x="7403341" y="2432905"/>
                  <a:pt x="7428050" y="2469120"/>
                </a:cubicBezTo>
                <a:lnTo>
                  <a:pt x="7438311" y="2487626"/>
                </a:lnTo>
                <a:lnTo>
                  <a:pt x="7479289" y="2563973"/>
                </a:lnTo>
                <a:cubicBezTo>
                  <a:pt x="7520342" y="2657385"/>
                  <a:pt x="7544313" y="2769994"/>
                  <a:pt x="7544313" y="2891210"/>
                </a:cubicBezTo>
                <a:cubicBezTo>
                  <a:pt x="7544313" y="3012426"/>
                  <a:pt x="7520342" y="3125035"/>
                  <a:pt x="7479289" y="3218447"/>
                </a:cubicBezTo>
                <a:lnTo>
                  <a:pt x="7454433" y="3276193"/>
                </a:lnTo>
                <a:lnTo>
                  <a:pt x="7421357" y="3318247"/>
                </a:lnTo>
                <a:cubicBezTo>
                  <a:pt x="7391886" y="3351882"/>
                  <a:pt x="7357304" y="3385674"/>
                  <a:pt x="7325947" y="3417030"/>
                </a:cubicBezTo>
                <a:lnTo>
                  <a:pt x="5146732" y="5596244"/>
                </a:lnTo>
                <a:cubicBezTo>
                  <a:pt x="4895873" y="5847104"/>
                  <a:pt x="4489147" y="5847104"/>
                  <a:pt x="4238287" y="5596244"/>
                </a:cubicBezTo>
                <a:cubicBezTo>
                  <a:pt x="3987430" y="5345384"/>
                  <a:pt x="3987430" y="4938661"/>
                  <a:pt x="4238287" y="4687801"/>
                </a:cubicBezTo>
                <a:lnTo>
                  <a:pt x="5378425" y="3547663"/>
                </a:lnTo>
                <a:lnTo>
                  <a:pt x="642367" y="3547663"/>
                </a:lnTo>
                <a:cubicBezTo>
                  <a:pt x="287598" y="3547663"/>
                  <a:pt x="0" y="3260065"/>
                  <a:pt x="0" y="2905296"/>
                </a:cubicBezTo>
                <a:cubicBezTo>
                  <a:pt x="0" y="2550527"/>
                  <a:pt x="287598" y="2262930"/>
                  <a:pt x="642367" y="2262930"/>
                </a:cubicBezTo>
                <a:lnTo>
                  <a:pt x="5422435" y="2262930"/>
                </a:lnTo>
                <a:lnTo>
                  <a:pt x="4256093" y="1096587"/>
                </a:lnTo>
                <a:cubicBezTo>
                  <a:pt x="4005235" y="845727"/>
                  <a:pt x="4005235" y="439004"/>
                  <a:pt x="4256093" y="188144"/>
                </a:cubicBezTo>
                <a:cubicBezTo>
                  <a:pt x="4381524" y="62713"/>
                  <a:pt x="4545918" y="0"/>
                  <a:pt x="4710315" y="0"/>
                </a:cubicBezTo>
                <a:close/>
              </a:path>
            </a:pathLst>
          </a:custGeom>
          <a:solidFill>
            <a:srgbClr val="2D4F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chemeClr val="tx1">
                  <a:lumMod val="75000"/>
                  <a:lumOff val="25000"/>
                </a:schemeClr>
              </a:solidFill>
              <a:latin typeface="微软雅黑 Light" panose="020B0502040204020203" pitchFamily="34" charset="-122"/>
              <a:ea typeface="微软雅黑 Light" panose="020B0502040204020203" pitchFamily="34" charset="-122"/>
            </a:endParaRPr>
          </a:p>
        </p:txBody>
      </p:sp>
      <p:sp>
        <p:nvSpPr>
          <p:cNvPr id="20" name="圆角箭头">
            <a:extLst>
              <a:ext uri="{FF2B5EF4-FFF2-40B4-BE49-F238E27FC236}">
                <a16:creationId xmlns="" xmlns:a16="http://schemas.microsoft.com/office/drawing/2014/main" id="{3A94B4CF-6888-401A-B492-707EF9EF6EB8}"/>
              </a:ext>
            </a:extLst>
          </p:cNvPr>
          <p:cNvSpPr/>
          <p:nvPr/>
        </p:nvSpPr>
        <p:spPr>
          <a:xfrm>
            <a:off x="1490980" y="3324211"/>
            <a:ext cx="447675" cy="398780"/>
          </a:xfrm>
          <a:custGeom>
            <a:avLst/>
            <a:gdLst>
              <a:gd name="connsiteX0" fmla="*/ 4710315 w 7544313"/>
              <a:gd name="connsiteY0" fmla="*/ 0 h 5784389"/>
              <a:gd name="connsiteX1" fmla="*/ 5164538 w 7544313"/>
              <a:gd name="connsiteY1" fmla="*/ 188144 h 5784389"/>
              <a:gd name="connsiteX2" fmla="*/ 7343753 w 7544313"/>
              <a:gd name="connsiteY2" fmla="*/ 2367358 h 5784389"/>
              <a:gd name="connsiteX3" fmla="*/ 7428050 w 7544313"/>
              <a:gd name="connsiteY3" fmla="*/ 2469120 h 5784389"/>
              <a:gd name="connsiteX4" fmla="*/ 7438311 w 7544313"/>
              <a:gd name="connsiteY4" fmla="*/ 2487626 h 5784389"/>
              <a:gd name="connsiteX5" fmla="*/ 7479289 w 7544313"/>
              <a:gd name="connsiteY5" fmla="*/ 2563973 h 5784389"/>
              <a:gd name="connsiteX6" fmla="*/ 7544313 w 7544313"/>
              <a:gd name="connsiteY6" fmla="*/ 2891210 h 5784389"/>
              <a:gd name="connsiteX7" fmla="*/ 7479289 w 7544313"/>
              <a:gd name="connsiteY7" fmla="*/ 3218447 h 5784389"/>
              <a:gd name="connsiteX8" fmla="*/ 7454433 w 7544313"/>
              <a:gd name="connsiteY8" fmla="*/ 3276193 h 5784389"/>
              <a:gd name="connsiteX9" fmla="*/ 7421357 w 7544313"/>
              <a:gd name="connsiteY9" fmla="*/ 3318247 h 5784389"/>
              <a:gd name="connsiteX10" fmla="*/ 7325947 w 7544313"/>
              <a:gd name="connsiteY10" fmla="*/ 3417030 h 5784389"/>
              <a:gd name="connsiteX11" fmla="*/ 5146732 w 7544313"/>
              <a:gd name="connsiteY11" fmla="*/ 5596244 h 5784389"/>
              <a:gd name="connsiteX12" fmla="*/ 4238287 w 7544313"/>
              <a:gd name="connsiteY12" fmla="*/ 5596244 h 5784389"/>
              <a:gd name="connsiteX13" fmla="*/ 4238287 w 7544313"/>
              <a:gd name="connsiteY13" fmla="*/ 4687801 h 5784389"/>
              <a:gd name="connsiteX14" fmla="*/ 5378425 w 7544313"/>
              <a:gd name="connsiteY14" fmla="*/ 3547663 h 5784389"/>
              <a:gd name="connsiteX15" fmla="*/ 642367 w 7544313"/>
              <a:gd name="connsiteY15" fmla="*/ 3547663 h 5784389"/>
              <a:gd name="connsiteX16" fmla="*/ 0 w 7544313"/>
              <a:gd name="connsiteY16" fmla="*/ 2905296 h 5784389"/>
              <a:gd name="connsiteX17" fmla="*/ 642367 w 7544313"/>
              <a:gd name="connsiteY17" fmla="*/ 2262930 h 5784389"/>
              <a:gd name="connsiteX18" fmla="*/ 5422435 w 7544313"/>
              <a:gd name="connsiteY18" fmla="*/ 2262930 h 5784389"/>
              <a:gd name="connsiteX19" fmla="*/ 4256093 w 7544313"/>
              <a:gd name="connsiteY19" fmla="*/ 1096587 h 5784389"/>
              <a:gd name="connsiteX20" fmla="*/ 4256093 w 7544313"/>
              <a:gd name="connsiteY20" fmla="*/ 188144 h 5784389"/>
              <a:gd name="connsiteX21" fmla="*/ 4710315 w 7544313"/>
              <a:gd name="connsiteY21" fmla="*/ 0 h 5784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544313" h="5784389">
                <a:moveTo>
                  <a:pt x="4710315" y="0"/>
                </a:moveTo>
                <a:cubicBezTo>
                  <a:pt x="4874713" y="0"/>
                  <a:pt x="5039107" y="62713"/>
                  <a:pt x="5164538" y="188144"/>
                </a:cubicBezTo>
                <a:lnTo>
                  <a:pt x="7343753" y="2367358"/>
                </a:lnTo>
                <a:cubicBezTo>
                  <a:pt x="7375110" y="2398716"/>
                  <a:pt x="7403341" y="2432905"/>
                  <a:pt x="7428050" y="2469120"/>
                </a:cubicBezTo>
                <a:lnTo>
                  <a:pt x="7438311" y="2487626"/>
                </a:lnTo>
                <a:lnTo>
                  <a:pt x="7479289" y="2563973"/>
                </a:lnTo>
                <a:cubicBezTo>
                  <a:pt x="7520342" y="2657385"/>
                  <a:pt x="7544313" y="2769994"/>
                  <a:pt x="7544313" y="2891210"/>
                </a:cubicBezTo>
                <a:cubicBezTo>
                  <a:pt x="7544313" y="3012426"/>
                  <a:pt x="7520342" y="3125035"/>
                  <a:pt x="7479289" y="3218447"/>
                </a:cubicBezTo>
                <a:lnTo>
                  <a:pt x="7454433" y="3276193"/>
                </a:lnTo>
                <a:lnTo>
                  <a:pt x="7421357" y="3318247"/>
                </a:lnTo>
                <a:cubicBezTo>
                  <a:pt x="7391886" y="3351882"/>
                  <a:pt x="7357304" y="3385674"/>
                  <a:pt x="7325947" y="3417030"/>
                </a:cubicBezTo>
                <a:lnTo>
                  <a:pt x="5146732" y="5596244"/>
                </a:lnTo>
                <a:cubicBezTo>
                  <a:pt x="4895873" y="5847104"/>
                  <a:pt x="4489147" y="5847104"/>
                  <a:pt x="4238287" y="5596244"/>
                </a:cubicBezTo>
                <a:cubicBezTo>
                  <a:pt x="3987430" y="5345384"/>
                  <a:pt x="3987430" y="4938661"/>
                  <a:pt x="4238287" y="4687801"/>
                </a:cubicBezTo>
                <a:lnTo>
                  <a:pt x="5378425" y="3547663"/>
                </a:lnTo>
                <a:lnTo>
                  <a:pt x="642367" y="3547663"/>
                </a:lnTo>
                <a:cubicBezTo>
                  <a:pt x="287598" y="3547663"/>
                  <a:pt x="0" y="3260065"/>
                  <a:pt x="0" y="2905296"/>
                </a:cubicBezTo>
                <a:cubicBezTo>
                  <a:pt x="0" y="2550527"/>
                  <a:pt x="287598" y="2262930"/>
                  <a:pt x="642367" y="2262930"/>
                </a:cubicBezTo>
                <a:lnTo>
                  <a:pt x="5422435" y="2262930"/>
                </a:lnTo>
                <a:lnTo>
                  <a:pt x="4256093" y="1096587"/>
                </a:lnTo>
                <a:cubicBezTo>
                  <a:pt x="4005235" y="845727"/>
                  <a:pt x="4005235" y="439004"/>
                  <a:pt x="4256093" y="188144"/>
                </a:cubicBezTo>
                <a:cubicBezTo>
                  <a:pt x="4381524" y="62713"/>
                  <a:pt x="4545918" y="0"/>
                  <a:pt x="4710315" y="0"/>
                </a:cubicBezTo>
                <a:close/>
              </a:path>
            </a:pathLst>
          </a:custGeom>
          <a:solidFill>
            <a:srgbClr val="2D4F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chemeClr val="tx1">
                  <a:lumMod val="75000"/>
                  <a:lumOff val="25000"/>
                </a:schemeClr>
              </a:solidFill>
              <a:latin typeface="微软雅黑 Light" panose="020B0502040204020203" pitchFamily="34" charset="-122"/>
              <a:ea typeface="微软雅黑 Light" panose="020B0502040204020203" pitchFamily="34" charset="-122"/>
            </a:endParaRPr>
          </a:p>
        </p:txBody>
      </p:sp>
      <p:sp>
        <p:nvSpPr>
          <p:cNvPr id="21" name="圆角箭头">
            <a:extLst>
              <a:ext uri="{FF2B5EF4-FFF2-40B4-BE49-F238E27FC236}">
                <a16:creationId xmlns="" xmlns:a16="http://schemas.microsoft.com/office/drawing/2014/main" id="{25D03D72-0327-464B-8CEC-095A71852979}"/>
              </a:ext>
            </a:extLst>
          </p:cNvPr>
          <p:cNvSpPr/>
          <p:nvPr/>
        </p:nvSpPr>
        <p:spPr>
          <a:xfrm>
            <a:off x="1490980" y="5235490"/>
            <a:ext cx="447675" cy="398780"/>
          </a:xfrm>
          <a:custGeom>
            <a:avLst/>
            <a:gdLst>
              <a:gd name="connsiteX0" fmla="*/ 4710315 w 7544313"/>
              <a:gd name="connsiteY0" fmla="*/ 0 h 5784389"/>
              <a:gd name="connsiteX1" fmla="*/ 5164538 w 7544313"/>
              <a:gd name="connsiteY1" fmla="*/ 188144 h 5784389"/>
              <a:gd name="connsiteX2" fmla="*/ 7343753 w 7544313"/>
              <a:gd name="connsiteY2" fmla="*/ 2367358 h 5784389"/>
              <a:gd name="connsiteX3" fmla="*/ 7428050 w 7544313"/>
              <a:gd name="connsiteY3" fmla="*/ 2469120 h 5784389"/>
              <a:gd name="connsiteX4" fmla="*/ 7438311 w 7544313"/>
              <a:gd name="connsiteY4" fmla="*/ 2487626 h 5784389"/>
              <a:gd name="connsiteX5" fmla="*/ 7479289 w 7544313"/>
              <a:gd name="connsiteY5" fmla="*/ 2563973 h 5784389"/>
              <a:gd name="connsiteX6" fmla="*/ 7544313 w 7544313"/>
              <a:gd name="connsiteY6" fmla="*/ 2891210 h 5784389"/>
              <a:gd name="connsiteX7" fmla="*/ 7479289 w 7544313"/>
              <a:gd name="connsiteY7" fmla="*/ 3218447 h 5784389"/>
              <a:gd name="connsiteX8" fmla="*/ 7454433 w 7544313"/>
              <a:gd name="connsiteY8" fmla="*/ 3276193 h 5784389"/>
              <a:gd name="connsiteX9" fmla="*/ 7421357 w 7544313"/>
              <a:gd name="connsiteY9" fmla="*/ 3318247 h 5784389"/>
              <a:gd name="connsiteX10" fmla="*/ 7325947 w 7544313"/>
              <a:gd name="connsiteY10" fmla="*/ 3417030 h 5784389"/>
              <a:gd name="connsiteX11" fmla="*/ 5146732 w 7544313"/>
              <a:gd name="connsiteY11" fmla="*/ 5596244 h 5784389"/>
              <a:gd name="connsiteX12" fmla="*/ 4238287 w 7544313"/>
              <a:gd name="connsiteY12" fmla="*/ 5596244 h 5784389"/>
              <a:gd name="connsiteX13" fmla="*/ 4238287 w 7544313"/>
              <a:gd name="connsiteY13" fmla="*/ 4687801 h 5784389"/>
              <a:gd name="connsiteX14" fmla="*/ 5378425 w 7544313"/>
              <a:gd name="connsiteY14" fmla="*/ 3547663 h 5784389"/>
              <a:gd name="connsiteX15" fmla="*/ 642367 w 7544313"/>
              <a:gd name="connsiteY15" fmla="*/ 3547663 h 5784389"/>
              <a:gd name="connsiteX16" fmla="*/ 0 w 7544313"/>
              <a:gd name="connsiteY16" fmla="*/ 2905296 h 5784389"/>
              <a:gd name="connsiteX17" fmla="*/ 642367 w 7544313"/>
              <a:gd name="connsiteY17" fmla="*/ 2262930 h 5784389"/>
              <a:gd name="connsiteX18" fmla="*/ 5422435 w 7544313"/>
              <a:gd name="connsiteY18" fmla="*/ 2262930 h 5784389"/>
              <a:gd name="connsiteX19" fmla="*/ 4256093 w 7544313"/>
              <a:gd name="connsiteY19" fmla="*/ 1096587 h 5784389"/>
              <a:gd name="connsiteX20" fmla="*/ 4256093 w 7544313"/>
              <a:gd name="connsiteY20" fmla="*/ 188144 h 5784389"/>
              <a:gd name="connsiteX21" fmla="*/ 4710315 w 7544313"/>
              <a:gd name="connsiteY21" fmla="*/ 0 h 5784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544313" h="5784389">
                <a:moveTo>
                  <a:pt x="4710315" y="0"/>
                </a:moveTo>
                <a:cubicBezTo>
                  <a:pt x="4874713" y="0"/>
                  <a:pt x="5039107" y="62713"/>
                  <a:pt x="5164538" y="188144"/>
                </a:cubicBezTo>
                <a:lnTo>
                  <a:pt x="7343753" y="2367358"/>
                </a:lnTo>
                <a:cubicBezTo>
                  <a:pt x="7375110" y="2398716"/>
                  <a:pt x="7403341" y="2432905"/>
                  <a:pt x="7428050" y="2469120"/>
                </a:cubicBezTo>
                <a:lnTo>
                  <a:pt x="7438311" y="2487626"/>
                </a:lnTo>
                <a:lnTo>
                  <a:pt x="7479289" y="2563973"/>
                </a:lnTo>
                <a:cubicBezTo>
                  <a:pt x="7520342" y="2657385"/>
                  <a:pt x="7544313" y="2769994"/>
                  <a:pt x="7544313" y="2891210"/>
                </a:cubicBezTo>
                <a:cubicBezTo>
                  <a:pt x="7544313" y="3012426"/>
                  <a:pt x="7520342" y="3125035"/>
                  <a:pt x="7479289" y="3218447"/>
                </a:cubicBezTo>
                <a:lnTo>
                  <a:pt x="7454433" y="3276193"/>
                </a:lnTo>
                <a:lnTo>
                  <a:pt x="7421357" y="3318247"/>
                </a:lnTo>
                <a:cubicBezTo>
                  <a:pt x="7391886" y="3351882"/>
                  <a:pt x="7357304" y="3385674"/>
                  <a:pt x="7325947" y="3417030"/>
                </a:cubicBezTo>
                <a:lnTo>
                  <a:pt x="5146732" y="5596244"/>
                </a:lnTo>
                <a:cubicBezTo>
                  <a:pt x="4895873" y="5847104"/>
                  <a:pt x="4489147" y="5847104"/>
                  <a:pt x="4238287" y="5596244"/>
                </a:cubicBezTo>
                <a:cubicBezTo>
                  <a:pt x="3987430" y="5345384"/>
                  <a:pt x="3987430" y="4938661"/>
                  <a:pt x="4238287" y="4687801"/>
                </a:cubicBezTo>
                <a:lnTo>
                  <a:pt x="5378425" y="3547663"/>
                </a:lnTo>
                <a:lnTo>
                  <a:pt x="642367" y="3547663"/>
                </a:lnTo>
                <a:cubicBezTo>
                  <a:pt x="287598" y="3547663"/>
                  <a:pt x="0" y="3260065"/>
                  <a:pt x="0" y="2905296"/>
                </a:cubicBezTo>
                <a:cubicBezTo>
                  <a:pt x="0" y="2550527"/>
                  <a:pt x="287598" y="2262930"/>
                  <a:pt x="642367" y="2262930"/>
                </a:cubicBezTo>
                <a:lnTo>
                  <a:pt x="5422435" y="2262930"/>
                </a:lnTo>
                <a:lnTo>
                  <a:pt x="4256093" y="1096587"/>
                </a:lnTo>
                <a:cubicBezTo>
                  <a:pt x="4005235" y="845727"/>
                  <a:pt x="4005235" y="439004"/>
                  <a:pt x="4256093" y="188144"/>
                </a:cubicBezTo>
                <a:cubicBezTo>
                  <a:pt x="4381524" y="62713"/>
                  <a:pt x="4545918" y="0"/>
                  <a:pt x="4710315" y="0"/>
                </a:cubicBezTo>
                <a:close/>
              </a:path>
            </a:pathLst>
          </a:custGeom>
          <a:solidFill>
            <a:srgbClr val="2D4F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chemeClr val="tx1">
                  <a:lumMod val="75000"/>
                  <a:lumOff val="25000"/>
                </a:schemeClr>
              </a:solidFill>
              <a:latin typeface="微软雅黑 Light" panose="020B0502040204020203" pitchFamily="34" charset="-122"/>
              <a:ea typeface="微软雅黑 Light" panose="020B0502040204020203" pitchFamily="34" charset="-122"/>
            </a:endParaRPr>
          </a:p>
        </p:txBody>
      </p:sp>
    </p:spTree>
    <p:extLst>
      <p:ext uri="{BB962C8B-B14F-4D97-AF65-F5344CB8AC3E}">
        <p14:creationId xmlns="" xmlns:p14="http://schemas.microsoft.com/office/powerpoint/2010/main" val="2513022696"/>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 xmlns:a16="http://schemas.microsoft.com/office/drawing/2014/main" id="{569060B1-2184-405C-B472-E6FEE689F1F7}"/>
              </a:ext>
            </a:extLst>
          </p:cNvPr>
          <p:cNvSpPr txBox="1"/>
          <p:nvPr/>
        </p:nvSpPr>
        <p:spPr>
          <a:xfrm>
            <a:off x="348344" y="304800"/>
            <a:ext cx="2534556" cy="400110"/>
          </a:xfrm>
          <a:prstGeom prst="rect">
            <a:avLst/>
          </a:prstGeom>
          <a:noFill/>
        </p:spPr>
        <p:txBody>
          <a:bodyPr wrap="square" rtlCol="0">
            <a:spAutoFit/>
          </a:bodyPr>
          <a:lstStyle/>
          <a:p>
            <a:pPr marL="342900" indent="-342900" algn="dist">
              <a:buFont typeface="Arial" panose="020B0604020202020204" pitchFamily="34" charset="0"/>
              <a:buChar char="•"/>
            </a:pPr>
            <a:r>
              <a:rPr lang="zh-CN" altLang="en-US" sz="2000" dirty="0" smtClean="0"/>
              <a:t>主要内容</a:t>
            </a:r>
            <a:endParaRPr lang="zh-CN" altLang="en-US" sz="2000" dirty="0">
              <a:latin typeface="微软雅黑 Light" panose="020B0502040204020203" pitchFamily="34" charset="-122"/>
              <a:ea typeface="微软雅黑 Light" panose="020B0502040204020203" pitchFamily="34" charset="-122"/>
            </a:endParaRPr>
          </a:p>
        </p:txBody>
      </p:sp>
      <p:sp>
        <p:nvSpPr>
          <p:cNvPr id="9" name="文本框 22">
            <a:extLst>
              <a:ext uri="{FF2B5EF4-FFF2-40B4-BE49-F238E27FC236}">
                <a16:creationId xmlns="" xmlns:a16="http://schemas.microsoft.com/office/drawing/2014/main" id="{577936BA-E6DC-479E-AA87-17A3EAAA3B45}"/>
              </a:ext>
            </a:extLst>
          </p:cNvPr>
          <p:cNvSpPr txBox="1"/>
          <p:nvPr/>
        </p:nvSpPr>
        <p:spPr>
          <a:xfrm flipH="1">
            <a:off x="1938654" y="1176671"/>
            <a:ext cx="6506845" cy="830997"/>
          </a:xfrm>
          <a:prstGeom prst="rect">
            <a:avLst/>
          </a:prstGeom>
          <a:noFill/>
          <a:ln w="9525">
            <a:noFill/>
            <a:miter/>
          </a:ln>
          <a:effectLst>
            <a:outerShdw sx="999" sy="999" algn="ctr" rotWithShape="0">
              <a:srgbClr val="000000"/>
            </a:outerShdw>
          </a:effectLst>
        </p:spPr>
        <p:txBody>
          <a:bodyPr wrap="square" anchor="t">
            <a:spAutoFit/>
          </a:bodyPr>
          <a:lstStyle/>
          <a:p>
            <a:pPr lvl="0">
              <a:lnSpc>
                <a:spcPct val="120000"/>
              </a:lnSpc>
            </a:pPr>
            <a:r>
              <a:rPr lang="zh-CN" altLang="en-US" sz="2000" dirty="0" smtClean="0"/>
              <a:t>第四章 地方储备粮油的动用，共二条（第十八条至第十九条）。明确了动用地方储备粮油的条件和程序。</a:t>
            </a:r>
            <a:endParaRPr lang="zh-CN" altLang="en-US" sz="2000" dirty="0">
              <a:solidFill>
                <a:schemeClr val="tx1">
                  <a:lumMod val="75000"/>
                  <a:lumOff val="25000"/>
                </a:schemeClr>
              </a:solidFill>
              <a:latin typeface="微软雅黑 Light" panose="020B0502040204020203" pitchFamily="34" charset="-122"/>
              <a:ea typeface="微软雅黑 Light" panose="020B0502040204020203" pitchFamily="34" charset="-122"/>
              <a:sym typeface="宋体" panose="02010600030101010101" pitchFamily="2" charset="-122"/>
            </a:endParaRPr>
          </a:p>
        </p:txBody>
      </p:sp>
      <p:sp>
        <p:nvSpPr>
          <p:cNvPr id="10" name="文本框 22">
            <a:extLst>
              <a:ext uri="{FF2B5EF4-FFF2-40B4-BE49-F238E27FC236}">
                <a16:creationId xmlns="" xmlns:a16="http://schemas.microsoft.com/office/drawing/2014/main" id="{8F643D20-5832-4757-947B-252F6A37AF5A}"/>
              </a:ext>
            </a:extLst>
          </p:cNvPr>
          <p:cNvSpPr txBox="1"/>
          <p:nvPr/>
        </p:nvSpPr>
        <p:spPr>
          <a:xfrm flipH="1">
            <a:off x="1938653" y="2301732"/>
            <a:ext cx="6481446" cy="1323439"/>
          </a:xfrm>
          <a:prstGeom prst="rect">
            <a:avLst/>
          </a:prstGeom>
          <a:noFill/>
          <a:ln w="9525">
            <a:noFill/>
            <a:miter/>
          </a:ln>
          <a:effectLst>
            <a:outerShdw sx="999" sy="999" algn="ctr" rotWithShape="0">
              <a:srgbClr val="000000"/>
            </a:outerShdw>
          </a:effectLst>
        </p:spPr>
        <p:txBody>
          <a:bodyPr wrap="square" anchor="t">
            <a:spAutoFit/>
          </a:bodyPr>
          <a:lstStyle/>
          <a:p>
            <a:r>
              <a:rPr lang="zh-CN" altLang="en-US" sz="2000" dirty="0" smtClean="0"/>
              <a:t>第五章 地方储备粮油的财务与统计，共四条（第二十条至第二十三条）。明确了储备费用的分类、来源、拨付、使用的相关规定和要求。明确了地方储备粮油的相关财务管理和入库成本确认方式。</a:t>
            </a:r>
            <a:endParaRPr lang="zh-CN" altLang="en-US" sz="2000" dirty="0"/>
          </a:p>
        </p:txBody>
      </p:sp>
      <p:sp>
        <p:nvSpPr>
          <p:cNvPr id="11" name="文本框 10">
            <a:extLst>
              <a:ext uri="{FF2B5EF4-FFF2-40B4-BE49-F238E27FC236}">
                <a16:creationId xmlns="" xmlns:a16="http://schemas.microsoft.com/office/drawing/2014/main" id="{04EBD6C4-76F9-413E-B7AC-5F2B25D1BFA1}"/>
              </a:ext>
            </a:extLst>
          </p:cNvPr>
          <p:cNvSpPr txBox="1"/>
          <p:nvPr/>
        </p:nvSpPr>
        <p:spPr>
          <a:xfrm flipH="1">
            <a:off x="1938653" y="3769693"/>
            <a:ext cx="6494146" cy="1323439"/>
          </a:xfrm>
          <a:prstGeom prst="rect">
            <a:avLst/>
          </a:prstGeom>
          <a:noFill/>
          <a:ln w="9525">
            <a:noFill/>
            <a:miter/>
          </a:ln>
          <a:effectLst>
            <a:outerShdw sx="999" sy="999" algn="ctr" rotWithShape="0">
              <a:srgbClr val="000000"/>
            </a:outerShdw>
          </a:effectLst>
        </p:spPr>
        <p:txBody>
          <a:bodyPr wrap="square" anchor="t">
            <a:spAutoFit/>
          </a:bodyPr>
          <a:lstStyle/>
          <a:p>
            <a:r>
              <a:rPr lang="zh-CN" altLang="en-US" sz="2000" dirty="0" smtClean="0"/>
              <a:t>第六章 监督检查，共三条（第二十四条至第二十六条）。明确了有关部门对地方储备粮油的监督检查职权、发现问题处理、监督检查记录要求、承（代）储主体配合检查义务。</a:t>
            </a:r>
            <a:endParaRPr lang="zh-CN" altLang="en-US" sz="2000" dirty="0"/>
          </a:p>
        </p:txBody>
      </p:sp>
      <p:sp>
        <p:nvSpPr>
          <p:cNvPr id="19" name="圆角箭头">
            <a:extLst>
              <a:ext uri="{FF2B5EF4-FFF2-40B4-BE49-F238E27FC236}">
                <a16:creationId xmlns="" xmlns:a16="http://schemas.microsoft.com/office/drawing/2014/main" id="{0A1B503D-BF31-426C-AB61-983FAAF6E2AA}"/>
              </a:ext>
            </a:extLst>
          </p:cNvPr>
          <p:cNvSpPr/>
          <p:nvPr/>
        </p:nvSpPr>
        <p:spPr>
          <a:xfrm>
            <a:off x="1490980" y="1349432"/>
            <a:ext cx="447675" cy="398780"/>
          </a:xfrm>
          <a:custGeom>
            <a:avLst/>
            <a:gdLst>
              <a:gd name="connsiteX0" fmla="*/ 4710315 w 7544313"/>
              <a:gd name="connsiteY0" fmla="*/ 0 h 5784389"/>
              <a:gd name="connsiteX1" fmla="*/ 5164538 w 7544313"/>
              <a:gd name="connsiteY1" fmla="*/ 188144 h 5784389"/>
              <a:gd name="connsiteX2" fmla="*/ 7343753 w 7544313"/>
              <a:gd name="connsiteY2" fmla="*/ 2367358 h 5784389"/>
              <a:gd name="connsiteX3" fmla="*/ 7428050 w 7544313"/>
              <a:gd name="connsiteY3" fmla="*/ 2469120 h 5784389"/>
              <a:gd name="connsiteX4" fmla="*/ 7438311 w 7544313"/>
              <a:gd name="connsiteY4" fmla="*/ 2487626 h 5784389"/>
              <a:gd name="connsiteX5" fmla="*/ 7479289 w 7544313"/>
              <a:gd name="connsiteY5" fmla="*/ 2563973 h 5784389"/>
              <a:gd name="connsiteX6" fmla="*/ 7544313 w 7544313"/>
              <a:gd name="connsiteY6" fmla="*/ 2891210 h 5784389"/>
              <a:gd name="connsiteX7" fmla="*/ 7479289 w 7544313"/>
              <a:gd name="connsiteY7" fmla="*/ 3218447 h 5784389"/>
              <a:gd name="connsiteX8" fmla="*/ 7454433 w 7544313"/>
              <a:gd name="connsiteY8" fmla="*/ 3276193 h 5784389"/>
              <a:gd name="connsiteX9" fmla="*/ 7421357 w 7544313"/>
              <a:gd name="connsiteY9" fmla="*/ 3318247 h 5784389"/>
              <a:gd name="connsiteX10" fmla="*/ 7325947 w 7544313"/>
              <a:gd name="connsiteY10" fmla="*/ 3417030 h 5784389"/>
              <a:gd name="connsiteX11" fmla="*/ 5146732 w 7544313"/>
              <a:gd name="connsiteY11" fmla="*/ 5596244 h 5784389"/>
              <a:gd name="connsiteX12" fmla="*/ 4238287 w 7544313"/>
              <a:gd name="connsiteY12" fmla="*/ 5596244 h 5784389"/>
              <a:gd name="connsiteX13" fmla="*/ 4238287 w 7544313"/>
              <a:gd name="connsiteY13" fmla="*/ 4687801 h 5784389"/>
              <a:gd name="connsiteX14" fmla="*/ 5378425 w 7544313"/>
              <a:gd name="connsiteY14" fmla="*/ 3547663 h 5784389"/>
              <a:gd name="connsiteX15" fmla="*/ 642367 w 7544313"/>
              <a:gd name="connsiteY15" fmla="*/ 3547663 h 5784389"/>
              <a:gd name="connsiteX16" fmla="*/ 0 w 7544313"/>
              <a:gd name="connsiteY16" fmla="*/ 2905296 h 5784389"/>
              <a:gd name="connsiteX17" fmla="*/ 642367 w 7544313"/>
              <a:gd name="connsiteY17" fmla="*/ 2262930 h 5784389"/>
              <a:gd name="connsiteX18" fmla="*/ 5422435 w 7544313"/>
              <a:gd name="connsiteY18" fmla="*/ 2262930 h 5784389"/>
              <a:gd name="connsiteX19" fmla="*/ 4256093 w 7544313"/>
              <a:gd name="connsiteY19" fmla="*/ 1096587 h 5784389"/>
              <a:gd name="connsiteX20" fmla="*/ 4256093 w 7544313"/>
              <a:gd name="connsiteY20" fmla="*/ 188144 h 5784389"/>
              <a:gd name="connsiteX21" fmla="*/ 4710315 w 7544313"/>
              <a:gd name="connsiteY21" fmla="*/ 0 h 5784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544313" h="5784389">
                <a:moveTo>
                  <a:pt x="4710315" y="0"/>
                </a:moveTo>
                <a:cubicBezTo>
                  <a:pt x="4874713" y="0"/>
                  <a:pt x="5039107" y="62713"/>
                  <a:pt x="5164538" y="188144"/>
                </a:cubicBezTo>
                <a:lnTo>
                  <a:pt x="7343753" y="2367358"/>
                </a:lnTo>
                <a:cubicBezTo>
                  <a:pt x="7375110" y="2398716"/>
                  <a:pt x="7403341" y="2432905"/>
                  <a:pt x="7428050" y="2469120"/>
                </a:cubicBezTo>
                <a:lnTo>
                  <a:pt x="7438311" y="2487626"/>
                </a:lnTo>
                <a:lnTo>
                  <a:pt x="7479289" y="2563973"/>
                </a:lnTo>
                <a:cubicBezTo>
                  <a:pt x="7520342" y="2657385"/>
                  <a:pt x="7544313" y="2769994"/>
                  <a:pt x="7544313" y="2891210"/>
                </a:cubicBezTo>
                <a:cubicBezTo>
                  <a:pt x="7544313" y="3012426"/>
                  <a:pt x="7520342" y="3125035"/>
                  <a:pt x="7479289" y="3218447"/>
                </a:cubicBezTo>
                <a:lnTo>
                  <a:pt x="7454433" y="3276193"/>
                </a:lnTo>
                <a:lnTo>
                  <a:pt x="7421357" y="3318247"/>
                </a:lnTo>
                <a:cubicBezTo>
                  <a:pt x="7391886" y="3351882"/>
                  <a:pt x="7357304" y="3385674"/>
                  <a:pt x="7325947" y="3417030"/>
                </a:cubicBezTo>
                <a:lnTo>
                  <a:pt x="5146732" y="5596244"/>
                </a:lnTo>
                <a:cubicBezTo>
                  <a:pt x="4895873" y="5847104"/>
                  <a:pt x="4489147" y="5847104"/>
                  <a:pt x="4238287" y="5596244"/>
                </a:cubicBezTo>
                <a:cubicBezTo>
                  <a:pt x="3987430" y="5345384"/>
                  <a:pt x="3987430" y="4938661"/>
                  <a:pt x="4238287" y="4687801"/>
                </a:cubicBezTo>
                <a:lnTo>
                  <a:pt x="5378425" y="3547663"/>
                </a:lnTo>
                <a:lnTo>
                  <a:pt x="642367" y="3547663"/>
                </a:lnTo>
                <a:cubicBezTo>
                  <a:pt x="287598" y="3547663"/>
                  <a:pt x="0" y="3260065"/>
                  <a:pt x="0" y="2905296"/>
                </a:cubicBezTo>
                <a:cubicBezTo>
                  <a:pt x="0" y="2550527"/>
                  <a:pt x="287598" y="2262930"/>
                  <a:pt x="642367" y="2262930"/>
                </a:cubicBezTo>
                <a:lnTo>
                  <a:pt x="5422435" y="2262930"/>
                </a:lnTo>
                <a:lnTo>
                  <a:pt x="4256093" y="1096587"/>
                </a:lnTo>
                <a:cubicBezTo>
                  <a:pt x="4005235" y="845727"/>
                  <a:pt x="4005235" y="439004"/>
                  <a:pt x="4256093" y="188144"/>
                </a:cubicBezTo>
                <a:cubicBezTo>
                  <a:pt x="4381524" y="62713"/>
                  <a:pt x="4545918" y="0"/>
                  <a:pt x="4710315" y="0"/>
                </a:cubicBezTo>
                <a:close/>
              </a:path>
            </a:pathLst>
          </a:custGeom>
          <a:solidFill>
            <a:srgbClr val="2D4F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chemeClr val="tx1">
                  <a:lumMod val="75000"/>
                  <a:lumOff val="25000"/>
                </a:schemeClr>
              </a:solidFill>
              <a:latin typeface="微软雅黑 Light" panose="020B0502040204020203" pitchFamily="34" charset="-122"/>
              <a:ea typeface="微软雅黑 Light" panose="020B0502040204020203" pitchFamily="34" charset="-122"/>
            </a:endParaRPr>
          </a:p>
        </p:txBody>
      </p:sp>
      <p:sp>
        <p:nvSpPr>
          <p:cNvPr id="20" name="圆角箭头">
            <a:extLst>
              <a:ext uri="{FF2B5EF4-FFF2-40B4-BE49-F238E27FC236}">
                <a16:creationId xmlns="" xmlns:a16="http://schemas.microsoft.com/office/drawing/2014/main" id="{3A94B4CF-6888-401A-B492-707EF9EF6EB8}"/>
              </a:ext>
            </a:extLst>
          </p:cNvPr>
          <p:cNvSpPr/>
          <p:nvPr/>
        </p:nvSpPr>
        <p:spPr>
          <a:xfrm>
            <a:off x="1490980" y="2727311"/>
            <a:ext cx="447675" cy="398780"/>
          </a:xfrm>
          <a:custGeom>
            <a:avLst/>
            <a:gdLst>
              <a:gd name="connsiteX0" fmla="*/ 4710315 w 7544313"/>
              <a:gd name="connsiteY0" fmla="*/ 0 h 5784389"/>
              <a:gd name="connsiteX1" fmla="*/ 5164538 w 7544313"/>
              <a:gd name="connsiteY1" fmla="*/ 188144 h 5784389"/>
              <a:gd name="connsiteX2" fmla="*/ 7343753 w 7544313"/>
              <a:gd name="connsiteY2" fmla="*/ 2367358 h 5784389"/>
              <a:gd name="connsiteX3" fmla="*/ 7428050 w 7544313"/>
              <a:gd name="connsiteY3" fmla="*/ 2469120 h 5784389"/>
              <a:gd name="connsiteX4" fmla="*/ 7438311 w 7544313"/>
              <a:gd name="connsiteY4" fmla="*/ 2487626 h 5784389"/>
              <a:gd name="connsiteX5" fmla="*/ 7479289 w 7544313"/>
              <a:gd name="connsiteY5" fmla="*/ 2563973 h 5784389"/>
              <a:gd name="connsiteX6" fmla="*/ 7544313 w 7544313"/>
              <a:gd name="connsiteY6" fmla="*/ 2891210 h 5784389"/>
              <a:gd name="connsiteX7" fmla="*/ 7479289 w 7544313"/>
              <a:gd name="connsiteY7" fmla="*/ 3218447 h 5784389"/>
              <a:gd name="connsiteX8" fmla="*/ 7454433 w 7544313"/>
              <a:gd name="connsiteY8" fmla="*/ 3276193 h 5784389"/>
              <a:gd name="connsiteX9" fmla="*/ 7421357 w 7544313"/>
              <a:gd name="connsiteY9" fmla="*/ 3318247 h 5784389"/>
              <a:gd name="connsiteX10" fmla="*/ 7325947 w 7544313"/>
              <a:gd name="connsiteY10" fmla="*/ 3417030 h 5784389"/>
              <a:gd name="connsiteX11" fmla="*/ 5146732 w 7544313"/>
              <a:gd name="connsiteY11" fmla="*/ 5596244 h 5784389"/>
              <a:gd name="connsiteX12" fmla="*/ 4238287 w 7544313"/>
              <a:gd name="connsiteY12" fmla="*/ 5596244 h 5784389"/>
              <a:gd name="connsiteX13" fmla="*/ 4238287 w 7544313"/>
              <a:gd name="connsiteY13" fmla="*/ 4687801 h 5784389"/>
              <a:gd name="connsiteX14" fmla="*/ 5378425 w 7544313"/>
              <a:gd name="connsiteY14" fmla="*/ 3547663 h 5784389"/>
              <a:gd name="connsiteX15" fmla="*/ 642367 w 7544313"/>
              <a:gd name="connsiteY15" fmla="*/ 3547663 h 5784389"/>
              <a:gd name="connsiteX16" fmla="*/ 0 w 7544313"/>
              <a:gd name="connsiteY16" fmla="*/ 2905296 h 5784389"/>
              <a:gd name="connsiteX17" fmla="*/ 642367 w 7544313"/>
              <a:gd name="connsiteY17" fmla="*/ 2262930 h 5784389"/>
              <a:gd name="connsiteX18" fmla="*/ 5422435 w 7544313"/>
              <a:gd name="connsiteY18" fmla="*/ 2262930 h 5784389"/>
              <a:gd name="connsiteX19" fmla="*/ 4256093 w 7544313"/>
              <a:gd name="connsiteY19" fmla="*/ 1096587 h 5784389"/>
              <a:gd name="connsiteX20" fmla="*/ 4256093 w 7544313"/>
              <a:gd name="connsiteY20" fmla="*/ 188144 h 5784389"/>
              <a:gd name="connsiteX21" fmla="*/ 4710315 w 7544313"/>
              <a:gd name="connsiteY21" fmla="*/ 0 h 5784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544313" h="5784389">
                <a:moveTo>
                  <a:pt x="4710315" y="0"/>
                </a:moveTo>
                <a:cubicBezTo>
                  <a:pt x="4874713" y="0"/>
                  <a:pt x="5039107" y="62713"/>
                  <a:pt x="5164538" y="188144"/>
                </a:cubicBezTo>
                <a:lnTo>
                  <a:pt x="7343753" y="2367358"/>
                </a:lnTo>
                <a:cubicBezTo>
                  <a:pt x="7375110" y="2398716"/>
                  <a:pt x="7403341" y="2432905"/>
                  <a:pt x="7428050" y="2469120"/>
                </a:cubicBezTo>
                <a:lnTo>
                  <a:pt x="7438311" y="2487626"/>
                </a:lnTo>
                <a:lnTo>
                  <a:pt x="7479289" y="2563973"/>
                </a:lnTo>
                <a:cubicBezTo>
                  <a:pt x="7520342" y="2657385"/>
                  <a:pt x="7544313" y="2769994"/>
                  <a:pt x="7544313" y="2891210"/>
                </a:cubicBezTo>
                <a:cubicBezTo>
                  <a:pt x="7544313" y="3012426"/>
                  <a:pt x="7520342" y="3125035"/>
                  <a:pt x="7479289" y="3218447"/>
                </a:cubicBezTo>
                <a:lnTo>
                  <a:pt x="7454433" y="3276193"/>
                </a:lnTo>
                <a:lnTo>
                  <a:pt x="7421357" y="3318247"/>
                </a:lnTo>
                <a:cubicBezTo>
                  <a:pt x="7391886" y="3351882"/>
                  <a:pt x="7357304" y="3385674"/>
                  <a:pt x="7325947" y="3417030"/>
                </a:cubicBezTo>
                <a:lnTo>
                  <a:pt x="5146732" y="5596244"/>
                </a:lnTo>
                <a:cubicBezTo>
                  <a:pt x="4895873" y="5847104"/>
                  <a:pt x="4489147" y="5847104"/>
                  <a:pt x="4238287" y="5596244"/>
                </a:cubicBezTo>
                <a:cubicBezTo>
                  <a:pt x="3987430" y="5345384"/>
                  <a:pt x="3987430" y="4938661"/>
                  <a:pt x="4238287" y="4687801"/>
                </a:cubicBezTo>
                <a:lnTo>
                  <a:pt x="5378425" y="3547663"/>
                </a:lnTo>
                <a:lnTo>
                  <a:pt x="642367" y="3547663"/>
                </a:lnTo>
                <a:cubicBezTo>
                  <a:pt x="287598" y="3547663"/>
                  <a:pt x="0" y="3260065"/>
                  <a:pt x="0" y="2905296"/>
                </a:cubicBezTo>
                <a:cubicBezTo>
                  <a:pt x="0" y="2550527"/>
                  <a:pt x="287598" y="2262930"/>
                  <a:pt x="642367" y="2262930"/>
                </a:cubicBezTo>
                <a:lnTo>
                  <a:pt x="5422435" y="2262930"/>
                </a:lnTo>
                <a:lnTo>
                  <a:pt x="4256093" y="1096587"/>
                </a:lnTo>
                <a:cubicBezTo>
                  <a:pt x="4005235" y="845727"/>
                  <a:pt x="4005235" y="439004"/>
                  <a:pt x="4256093" y="188144"/>
                </a:cubicBezTo>
                <a:cubicBezTo>
                  <a:pt x="4381524" y="62713"/>
                  <a:pt x="4545918" y="0"/>
                  <a:pt x="4710315" y="0"/>
                </a:cubicBezTo>
                <a:close/>
              </a:path>
            </a:pathLst>
          </a:custGeom>
          <a:solidFill>
            <a:srgbClr val="2D4F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chemeClr val="tx1">
                  <a:lumMod val="75000"/>
                  <a:lumOff val="25000"/>
                </a:schemeClr>
              </a:solidFill>
              <a:latin typeface="微软雅黑 Light" panose="020B0502040204020203" pitchFamily="34" charset="-122"/>
              <a:ea typeface="微软雅黑 Light" panose="020B0502040204020203" pitchFamily="34" charset="-122"/>
            </a:endParaRPr>
          </a:p>
        </p:txBody>
      </p:sp>
      <p:sp>
        <p:nvSpPr>
          <p:cNvPr id="21" name="圆角箭头">
            <a:extLst>
              <a:ext uri="{FF2B5EF4-FFF2-40B4-BE49-F238E27FC236}">
                <a16:creationId xmlns="" xmlns:a16="http://schemas.microsoft.com/office/drawing/2014/main" id="{25D03D72-0327-464B-8CEC-095A71852979}"/>
              </a:ext>
            </a:extLst>
          </p:cNvPr>
          <p:cNvSpPr/>
          <p:nvPr/>
        </p:nvSpPr>
        <p:spPr>
          <a:xfrm>
            <a:off x="1490980" y="4168690"/>
            <a:ext cx="447675" cy="398780"/>
          </a:xfrm>
          <a:custGeom>
            <a:avLst/>
            <a:gdLst>
              <a:gd name="connsiteX0" fmla="*/ 4710315 w 7544313"/>
              <a:gd name="connsiteY0" fmla="*/ 0 h 5784389"/>
              <a:gd name="connsiteX1" fmla="*/ 5164538 w 7544313"/>
              <a:gd name="connsiteY1" fmla="*/ 188144 h 5784389"/>
              <a:gd name="connsiteX2" fmla="*/ 7343753 w 7544313"/>
              <a:gd name="connsiteY2" fmla="*/ 2367358 h 5784389"/>
              <a:gd name="connsiteX3" fmla="*/ 7428050 w 7544313"/>
              <a:gd name="connsiteY3" fmla="*/ 2469120 h 5784389"/>
              <a:gd name="connsiteX4" fmla="*/ 7438311 w 7544313"/>
              <a:gd name="connsiteY4" fmla="*/ 2487626 h 5784389"/>
              <a:gd name="connsiteX5" fmla="*/ 7479289 w 7544313"/>
              <a:gd name="connsiteY5" fmla="*/ 2563973 h 5784389"/>
              <a:gd name="connsiteX6" fmla="*/ 7544313 w 7544313"/>
              <a:gd name="connsiteY6" fmla="*/ 2891210 h 5784389"/>
              <a:gd name="connsiteX7" fmla="*/ 7479289 w 7544313"/>
              <a:gd name="connsiteY7" fmla="*/ 3218447 h 5784389"/>
              <a:gd name="connsiteX8" fmla="*/ 7454433 w 7544313"/>
              <a:gd name="connsiteY8" fmla="*/ 3276193 h 5784389"/>
              <a:gd name="connsiteX9" fmla="*/ 7421357 w 7544313"/>
              <a:gd name="connsiteY9" fmla="*/ 3318247 h 5784389"/>
              <a:gd name="connsiteX10" fmla="*/ 7325947 w 7544313"/>
              <a:gd name="connsiteY10" fmla="*/ 3417030 h 5784389"/>
              <a:gd name="connsiteX11" fmla="*/ 5146732 w 7544313"/>
              <a:gd name="connsiteY11" fmla="*/ 5596244 h 5784389"/>
              <a:gd name="connsiteX12" fmla="*/ 4238287 w 7544313"/>
              <a:gd name="connsiteY12" fmla="*/ 5596244 h 5784389"/>
              <a:gd name="connsiteX13" fmla="*/ 4238287 w 7544313"/>
              <a:gd name="connsiteY13" fmla="*/ 4687801 h 5784389"/>
              <a:gd name="connsiteX14" fmla="*/ 5378425 w 7544313"/>
              <a:gd name="connsiteY14" fmla="*/ 3547663 h 5784389"/>
              <a:gd name="connsiteX15" fmla="*/ 642367 w 7544313"/>
              <a:gd name="connsiteY15" fmla="*/ 3547663 h 5784389"/>
              <a:gd name="connsiteX16" fmla="*/ 0 w 7544313"/>
              <a:gd name="connsiteY16" fmla="*/ 2905296 h 5784389"/>
              <a:gd name="connsiteX17" fmla="*/ 642367 w 7544313"/>
              <a:gd name="connsiteY17" fmla="*/ 2262930 h 5784389"/>
              <a:gd name="connsiteX18" fmla="*/ 5422435 w 7544313"/>
              <a:gd name="connsiteY18" fmla="*/ 2262930 h 5784389"/>
              <a:gd name="connsiteX19" fmla="*/ 4256093 w 7544313"/>
              <a:gd name="connsiteY19" fmla="*/ 1096587 h 5784389"/>
              <a:gd name="connsiteX20" fmla="*/ 4256093 w 7544313"/>
              <a:gd name="connsiteY20" fmla="*/ 188144 h 5784389"/>
              <a:gd name="connsiteX21" fmla="*/ 4710315 w 7544313"/>
              <a:gd name="connsiteY21" fmla="*/ 0 h 5784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544313" h="5784389">
                <a:moveTo>
                  <a:pt x="4710315" y="0"/>
                </a:moveTo>
                <a:cubicBezTo>
                  <a:pt x="4874713" y="0"/>
                  <a:pt x="5039107" y="62713"/>
                  <a:pt x="5164538" y="188144"/>
                </a:cubicBezTo>
                <a:lnTo>
                  <a:pt x="7343753" y="2367358"/>
                </a:lnTo>
                <a:cubicBezTo>
                  <a:pt x="7375110" y="2398716"/>
                  <a:pt x="7403341" y="2432905"/>
                  <a:pt x="7428050" y="2469120"/>
                </a:cubicBezTo>
                <a:lnTo>
                  <a:pt x="7438311" y="2487626"/>
                </a:lnTo>
                <a:lnTo>
                  <a:pt x="7479289" y="2563973"/>
                </a:lnTo>
                <a:cubicBezTo>
                  <a:pt x="7520342" y="2657385"/>
                  <a:pt x="7544313" y="2769994"/>
                  <a:pt x="7544313" y="2891210"/>
                </a:cubicBezTo>
                <a:cubicBezTo>
                  <a:pt x="7544313" y="3012426"/>
                  <a:pt x="7520342" y="3125035"/>
                  <a:pt x="7479289" y="3218447"/>
                </a:cubicBezTo>
                <a:lnTo>
                  <a:pt x="7454433" y="3276193"/>
                </a:lnTo>
                <a:lnTo>
                  <a:pt x="7421357" y="3318247"/>
                </a:lnTo>
                <a:cubicBezTo>
                  <a:pt x="7391886" y="3351882"/>
                  <a:pt x="7357304" y="3385674"/>
                  <a:pt x="7325947" y="3417030"/>
                </a:cubicBezTo>
                <a:lnTo>
                  <a:pt x="5146732" y="5596244"/>
                </a:lnTo>
                <a:cubicBezTo>
                  <a:pt x="4895873" y="5847104"/>
                  <a:pt x="4489147" y="5847104"/>
                  <a:pt x="4238287" y="5596244"/>
                </a:cubicBezTo>
                <a:cubicBezTo>
                  <a:pt x="3987430" y="5345384"/>
                  <a:pt x="3987430" y="4938661"/>
                  <a:pt x="4238287" y="4687801"/>
                </a:cubicBezTo>
                <a:lnTo>
                  <a:pt x="5378425" y="3547663"/>
                </a:lnTo>
                <a:lnTo>
                  <a:pt x="642367" y="3547663"/>
                </a:lnTo>
                <a:cubicBezTo>
                  <a:pt x="287598" y="3547663"/>
                  <a:pt x="0" y="3260065"/>
                  <a:pt x="0" y="2905296"/>
                </a:cubicBezTo>
                <a:cubicBezTo>
                  <a:pt x="0" y="2550527"/>
                  <a:pt x="287598" y="2262930"/>
                  <a:pt x="642367" y="2262930"/>
                </a:cubicBezTo>
                <a:lnTo>
                  <a:pt x="5422435" y="2262930"/>
                </a:lnTo>
                <a:lnTo>
                  <a:pt x="4256093" y="1096587"/>
                </a:lnTo>
                <a:cubicBezTo>
                  <a:pt x="4005235" y="845727"/>
                  <a:pt x="4005235" y="439004"/>
                  <a:pt x="4256093" y="188144"/>
                </a:cubicBezTo>
                <a:cubicBezTo>
                  <a:pt x="4381524" y="62713"/>
                  <a:pt x="4545918" y="0"/>
                  <a:pt x="4710315" y="0"/>
                </a:cubicBezTo>
                <a:close/>
              </a:path>
            </a:pathLst>
          </a:custGeom>
          <a:solidFill>
            <a:srgbClr val="2D4F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chemeClr val="tx1">
                  <a:lumMod val="75000"/>
                  <a:lumOff val="25000"/>
                </a:schemeClr>
              </a:solidFill>
              <a:latin typeface="微软雅黑 Light" panose="020B0502040204020203" pitchFamily="34" charset="-122"/>
              <a:ea typeface="微软雅黑 Light" panose="020B0502040204020203" pitchFamily="34" charset="-122"/>
            </a:endParaRPr>
          </a:p>
        </p:txBody>
      </p:sp>
      <p:sp>
        <p:nvSpPr>
          <p:cNvPr id="12" name="圆角箭头">
            <a:extLst>
              <a:ext uri="{FF2B5EF4-FFF2-40B4-BE49-F238E27FC236}">
                <a16:creationId xmlns="" xmlns:a16="http://schemas.microsoft.com/office/drawing/2014/main" id="{25D03D72-0327-464B-8CEC-095A71852979}"/>
              </a:ext>
            </a:extLst>
          </p:cNvPr>
          <p:cNvSpPr/>
          <p:nvPr/>
        </p:nvSpPr>
        <p:spPr>
          <a:xfrm>
            <a:off x="1490980" y="5603790"/>
            <a:ext cx="447675" cy="398780"/>
          </a:xfrm>
          <a:custGeom>
            <a:avLst/>
            <a:gdLst>
              <a:gd name="connsiteX0" fmla="*/ 4710315 w 7544313"/>
              <a:gd name="connsiteY0" fmla="*/ 0 h 5784389"/>
              <a:gd name="connsiteX1" fmla="*/ 5164538 w 7544313"/>
              <a:gd name="connsiteY1" fmla="*/ 188144 h 5784389"/>
              <a:gd name="connsiteX2" fmla="*/ 7343753 w 7544313"/>
              <a:gd name="connsiteY2" fmla="*/ 2367358 h 5784389"/>
              <a:gd name="connsiteX3" fmla="*/ 7428050 w 7544313"/>
              <a:gd name="connsiteY3" fmla="*/ 2469120 h 5784389"/>
              <a:gd name="connsiteX4" fmla="*/ 7438311 w 7544313"/>
              <a:gd name="connsiteY4" fmla="*/ 2487626 h 5784389"/>
              <a:gd name="connsiteX5" fmla="*/ 7479289 w 7544313"/>
              <a:gd name="connsiteY5" fmla="*/ 2563973 h 5784389"/>
              <a:gd name="connsiteX6" fmla="*/ 7544313 w 7544313"/>
              <a:gd name="connsiteY6" fmla="*/ 2891210 h 5784389"/>
              <a:gd name="connsiteX7" fmla="*/ 7479289 w 7544313"/>
              <a:gd name="connsiteY7" fmla="*/ 3218447 h 5784389"/>
              <a:gd name="connsiteX8" fmla="*/ 7454433 w 7544313"/>
              <a:gd name="connsiteY8" fmla="*/ 3276193 h 5784389"/>
              <a:gd name="connsiteX9" fmla="*/ 7421357 w 7544313"/>
              <a:gd name="connsiteY9" fmla="*/ 3318247 h 5784389"/>
              <a:gd name="connsiteX10" fmla="*/ 7325947 w 7544313"/>
              <a:gd name="connsiteY10" fmla="*/ 3417030 h 5784389"/>
              <a:gd name="connsiteX11" fmla="*/ 5146732 w 7544313"/>
              <a:gd name="connsiteY11" fmla="*/ 5596244 h 5784389"/>
              <a:gd name="connsiteX12" fmla="*/ 4238287 w 7544313"/>
              <a:gd name="connsiteY12" fmla="*/ 5596244 h 5784389"/>
              <a:gd name="connsiteX13" fmla="*/ 4238287 w 7544313"/>
              <a:gd name="connsiteY13" fmla="*/ 4687801 h 5784389"/>
              <a:gd name="connsiteX14" fmla="*/ 5378425 w 7544313"/>
              <a:gd name="connsiteY14" fmla="*/ 3547663 h 5784389"/>
              <a:gd name="connsiteX15" fmla="*/ 642367 w 7544313"/>
              <a:gd name="connsiteY15" fmla="*/ 3547663 h 5784389"/>
              <a:gd name="connsiteX16" fmla="*/ 0 w 7544313"/>
              <a:gd name="connsiteY16" fmla="*/ 2905296 h 5784389"/>
              <a:gd name="connsiteX17" fmla="*/ 642367 w 7544313"/>
              <a:gd name="connsiteY17" fmla="*/ 2262930 h 5784389"/>
              <a:gd name="connsiteX18" fmla="*/ 5422435 w 7544313"/>
              <a:gd name="connsiteY18" fmla="*/ 2262930 h 5784389"/>
              <a:gd name="connsiteX19" fmla="*/ 4256093 w 7544313"/>
              <a:gd name="connsiteY19" fmla="*/ 1096587 h 5784389"/>
              <a:gd name="connsiteX20" fmla="*/ 4256093 w 7544313"/>
              <a:gd name="connsiteY20" fmla="*/ 188144 h 5784389"/>
              <a:gd name="connsiteX21" fmla="*/ 4710315 w 7544313"/>
              <a:gd name="connsiteY21" fmla="*/ 0 h 5784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544313" h="5784389">
                <a:moveTo>
                  <a:pt x="4710315" y="0"/>
                </a:moveTo>
                <a:cubicBezTo>
                  <a:pt x="4874713" y="0"/>
                  <a:pt x="5039107" y="62713"/>
                  <a:pt x="5164538" y="188144"/>
                </a:cubicBezTo>
                <a:lnTo>
                  <a:pt x="7343753" y="2367358"/>
                </a:lnTo>
                <a:cubicBezTo>
                  <a:pt x="7375110" y="2398716"/>
                  <a:pt x="7403341" y="2432905"/>
                  <a:pt x="7428050" y="2469120"/>
                </a:cubicBezTo>
                <a:lnTo>
                  <a:pt x="7438311" y="2487626"/>
                </a:lnTo>
                <a:lnTo>
                  <a:pt x="7479289" y="2563973"/>
                </a:lnTo>
                <a:cubicBezTo>
                  <a:pt x="7520342" y="2657385"/>
                  <a:pt x="7544313" y="2769994"/>
                  <a:pt x="7544313" y="2891210"/>
                </a:cubicBezTo>
                <a:cubicBezTo>
                  <a:pt x="7544313" y="3012426"/>
                  <a:pt x="7520342" y="3125035"/>
                  <a:pt x="7479289" y="3218447"/>
                </a:cubicBezTo>
                <a:lnTo>
                  <a:pt x="7454433" y="3276193"/>
                </a:lnTo>
                <a:lnTo>
                  <a:pt x="7421357" y="3318247"/>
                </a:lnTo>
                <a:cubicBezTo>
                  <a:pt x="7391886" y="3351882"/>
                  <a:pt x="7357304" y="3385674"/>
                  <a:pt x="7325947" y="3417030"/>
                </a:cubicBezTo>
                <a:lnTo>
                  <a:pt x="5146732" y="5596244"/>
                </a:lnTo>
                <a:cubicBezTo>
                  <a:pt x="4895873" y="5847104"/>
                  <a:pt x="4489147" y="5847104"/>
                  <a:pt x="4238287" y="5596244"/>
                </a:cubicBezTo>
                <a:cubicBezTo>
                  <a:pt x="3987430" y="5345384"/>
                  <a:pt x="3987430" y="4938661"/>
                  <a:pt x="4238287" y="4687801"/>
                </a:cubicBezTo>
                <a:lnTo>
                  <a:pt x="5378425" y="3547663"/>
                </a:lnTo>
                <a:lnTo>
                  <a:pt x="642367" y="3547663"/>
                </a:lnTo>
                <a:cubicBezTo>
                  <a:pt x="287598" y="3547663"/>
                  <a:pt x="0" y="3260065"/>
                  <a:pt x="0" y="2905296"/>
                </a:cubicBezTo>
                <a:cubicBezTo>
                  <a:pt x="0" y="2550527"/>
                  <a:pt x="287598" y="2262930"/>
                  <a:pt x="642367" y="2262930"/>
                </a:cubicBezTo>
                <a:lnTo>
                  <a:pt x="5422435" y="2262930"/>
                </a:lnTo>
                <a:lnTo>
                  <a:pt x="4256093" y="1096587"/>
                </a:lnTo>
                <a:cubicBezTo>
                  <a:pt x="4005235" y="845727"/>
                  <a:pt x="4005235" y="439004"/>
                  <a:pt x="4256093" y="188144"/>
                </a:cubicBezTo>
                <a:cubicBezTo>
                  <a:pt x="4381524" y="62713"/>
                  <a:pt x="4545918" y="0"/>
                  <a:pt x="4710315" y="0"/>
                </a:cubicBezTo>
                <a:close/>
              </a:path>
            </a:pathLst>
          </a:custGeom>
          <a:solidFill>
            <a:srgbClr val="2D4F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chemeClr val="tx1">
                  <a:lumMod val="75000"/>
                  <a:lumOff val="25000"/>
                </a:schemeClr>
              </a:solidFill>
              <a:latin typeface="微软雅黑 Light" panose="020B0502040204020203" pitchFamily="34" charset="-122"/>
              <a:ea typeface="微软雅黑 Light" panose="020B0502040204020203" pitchFamily="34" charset="-122"/>
            </a:endParaRPr>
          </a:p>
        </p:txBody>
      </p:sp>
      <p:sp>
        <p:nvSpPr>
          <p:cNvPr id="13" name="文本框 10">
            <a:extLst>
              <a:ext uri="{FF2B5EF4-FFF2-40B4-BE49-F238E27FC236}">
                <a16:creationId xmlns="" xmlns:a16="http://schemas.microsoft.com/office/drawing/2014/main" id="{04EBD6C4-76F9-413E-B7AC-5F2B25D1BFA1}"/>
              </a:ext>
            </a:extLst>
          </p:cNvPr>
          <p:cNvSpPr txBox="1"/>
          <p:nvPr/>
        </p:nvSpPr>
        <p:spPr>
          <a:xfrm flipH="1">
            <a:off x="2014853" y="5433393"/>
            <a:ext cx="6532246" cy="707886"/>
          </a:xfrm>
          <a:prstGeom prst="rect">
            <a:avLst/>
          </a:prstGeom>
          <a:noFill/>
          <a:ln w="9525">
            <a:noFill/>
            <a:miter/>
          </a:ln>
          <a:effectLst>
            <a:outerShdw sx="999" sy="999" algn="ctr" rotWithShape="0">
              <a:srgbClr val="000000"/>
            </a:outerShdw>
          </a:effectLst>
        </p:spPr>
        <p:txBody>
          <a:bodyPr wrap="square" anchor="t">
            <a:spAutoFit/>
          </a:bodyPr>
          <a:lstStyle/>
          <a:p>
            <a:r>
              <a:rPr lang="zh-CN" altLang="en-US" sz="2000" dirty="0" smtClean="0"/>
              <a:t>第七章 附则，共一条（第二十七条）。明确了</a:t>
            </a:r>
            <a:r>
              <a:rPr lang="en-US" altLang="zh-CN" sz="2000" dirty="0" smtClean="0"/>
              <a:t>《</a:t>
            </a:r>
            <a:r>
              <a:rPr lang="zh-CN" altLang="en-US" sz="2000" dirty="0" smtClean="0"/>
              <a:t>办法</a:t>
            </a:r>
            <a:r>
              <a:rPr lang="en-US" altLang="zh-CN" sz="2000" dirty="0" smtClean="0"/>
              <a:t>》</a:t>
            </a:r>
            <a:r>
              <a:rPr lang="zh-CN" altLang="en-US" sz="2000" dirty="0" smtClean="0"/>
              <a:t>施行时间和有效期。</a:t>
            </a:r>
            <a:endParaRPr lang="zh-CN" altLang="en-US" sz="2000" dirty="0"/>
          </a:p>
        </p:txBody>
      </p:sp>
    </p:spTree>
    <p:extLst>
      <p:ext uri="{BB962C8B-B14F-4D97-AF65-F5344CB8AC3E}">
        <p14:creationId xmlns="" xmlns:p14="http://schemas.microsoft.com/office/powerpoint/2010/main" val="2513022696"/>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TotalTime>
  <Words>697</Words>
  <Application>Microsoft Office PowerPoint</Application>
  <PresentationFormat>自定义</PresentationFormat>
  <Paragraphs>41</Paragraphs>
  <Slides>8</Slides>
  <Notes>2</Notes>
  <HiddenSlides>0</HiddenSlides>
  <MMClips>0</MMClips>
  <ScaleCrop>false</ScaleCrop>
  <HeadingPairs>
    <vt:vector size="4" baseType="variant">
      <vt:variant>
        <vt:lpstr>主题</vt:lpstr>
      </vt:variant>
      <vt:variant>
        <vt:i4>1</vt:i4>
      </vt:variant>
      <vt:variant>
        <vt:lpstr>幻灯片标题</vt:lpstr>
      </vt:variant>
      <vt:variant>
        <vt:i4>8</vt:i4>
      </vt:variant>
    </vt:vector>
  </HeadingPairs>
  <TitlesOfParts>
    <vt:vector size="9" baseType="lpstr">
      <vt:lpstr>Office 主题​​</vt:lpstr>
      <vt:lpstr>幻灯片 1</vt:lpstr>
      <vt:lpstr>幻灯片 2</vt:lpstr>
      <vt:lpstr>幻灯片 3</vt:lpstr>
      <vt:lpstr>幻灯片 4</vt:lpstr>
      <vt:lpstr>幻灯片 5</vt:lpstr>
      <vt:lpstr>幻灯片 6</vt:lpstr>
      <vt:lpstr>幻灯片 7</vt:lpstr>
      <vt:lpstr>幻灯片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19830653@qq.com</dc:creator>
  <cp:lastModifiedBy>李占鳌</cp:lastModifiedBy>
  <cp:revision>43</cp:revision>
  <dcterms:created xsi:type="dcterms:W3CDTF">2020-04-05T00:07:39Z</dcterms:created>
  <dcterms:modified xsi:type="dcterms:W3CDTF">2023-11-07T02:39:50Z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2052-11.1.0.9912</vt:lpwstr>
  </property>
  <property fmtid="{D5CDD505-2E9C-101B-9397-08002B2CF9AE}" pid="3" name="KSOTemplateUUID">
    <vt:lpwstr>v1.0_mb_HtWHgCCcbt2OrnsgLG1tmw==</vt:lpwstr>
  </property>
</Properties>
</file>